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4.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80" r:id="rId1"/>
    <p:sldMasterId id="2147483720" r:id="rId2"/>
    <p:sldMasterId id="2147483759" r:id="rId3"/>
    <p:sldMasterId id="2147483799" r:id="rId4"/>
  </p:sldMasterIdLst>
  <p:notesMasterIdLst>
    <p:notesMasterId r:id="rId27"/>
  </p:notesMasterIdLst>
  <p:handoutMasterIdLst>
    <p:handoutMasterId r:id="rId28"/>
  </p:handoutMasterIdLst>
  <p:sldIdLst>
    <p:sldId id="351" r:id="rId5"/>
    <p:sldId id="352" r:id="rId6"/>
    <p:sldId id="371" r:id="rId7"/>
    <p:sldId id="365" r:id="rId8"/>
    <p:sldId id="367" r:id="rId9"/>
    <p:sldId id="384" r:id="rId10"/>
    <p:sldId id="357" r:id="rId11"/>
    <p:sldId id="368" r:id="rId12"/>
    <p:sldId id="388" r:id="rId13"/>
    <p:sldId id="389" r:id="rId14"/>
    <p:sldId id="390" r:id="rId15"/>
    <p:sldId id="363" r:id="rId16"/>
    <p:sldId id="391" r:id="rId17"/>
    <p:sldId id="392" r:id="rId18"/>
    <p:sldId id="393" r:id="rId19"/>
    <p:sldId id="394" r:id="rId20"/>
    <p:sldId id="395" r:id="rId21"/>
    <p:sldId id="396" r:id="rId22"/>
    <p:sldId id="385" r:id="rId23"/>
    <p:sldId id="397" r:id="rId24"/>
    <p:sldId id="398" r:id="rId25"/>
    <p:sldId id="387" r:id="rId26"/>
  </p:sldIdLst>
  <p:sldSz cx="9144000" cy="6858000" type="screen4x3"/>
  <p:notesSz cx="6562725" cy="8686800"/>
  <p:defaultTextStyle>
    <a:defPPr>
      <a:defRPr lang="en-US"/>
    </a:defPPr>
    <a:lvl1pPr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1pPr>
    <a:lvl2pPr marL="466481"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2pPr>
    <a:lvl3pPr marL="932962"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3pPr>
    <a:lvl4pPr marL="1399443"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4pPr>
    <a:lvl5pPr marL="1865925" algn="ctr" rtl="0" eaLnBrk="0" fontAlgn="base" hangingPunct="0">
      <a:spcBef>
        <a:spcPct val="50000"/>
      </a:spcBef>
      <a:spcAft>
        <a:spcPct val="0"/>
      </a:spcAft>
      <a:buClr>
        <a:schemeClr val="accent2"/>
      </a:buClr>
      <a:buFont typeface="Wingdings" pitchFamily="2" charset="2"/>
      <a:defRPr sz="1428" i="1" kern="1200">
        <a:solidFill>
          <a:schemeClr val="tx1"/>
        </a:solidFill>
        <a:latin typeface="Arial" pitchFamily="34" charset="0"/>
        <a:ea typeface="+mn-ea"/>
        <a:cs typeface="+mn-cs"/>
      </a:defRPr>
    </a:lvl5pPr>
    <a:lvl6pPr marL="2332406" algn="l" defTabSz="932962" rtl="0" eaLnBrk="1" latinLnBrk="0" hangingPunct="1">
      <a:defRPr sz="1428" i="1" kern="1200">
        <a:solidFill>
          <a:schemeClr val="tx1"/>
        </a:solidFill>
        <a:latin typeface="Arial" pitchFamily="34" charset="0"/>
        <a:ea typeface="+mn-ea"/>
        <a:cs typeface="+mn-cs"/>
      </a:defRPr>
    </a:lvl6pPr>
    <a:lvl7pPr marL="2798887" algn="l" defTabSz="932962" rtl="0" eaLnBrk="1" latinLnBrk="0" hangingPunct="1">
      <a:defRPr sz="1428" i="1" kern="1200">
        <a:solidFill>
          <a:schemeClr val="tx1"/>
        </a:solidFill>
        <a:latin typeface="Arial" pitchFamily="34" charset="0"/>
        <a:ea typeface="+mn-ea"/>
        <a:cs typeface="+mn-cs"/>
      </a:defRPr>
    </a:lvl7pPr>
    <a:lvl8pPr marL="3265368" algn="l" defTabSz="932962" rtl="0" eaLnBrk="1" latinLnBrk="0" hangingPunct="1">
      <a:defRPr sz="1428" i="1" kern="1200">
        <a:solidFill>
          <a:schemeClr val="tx1"/>
        </a:solidFill>
        <a:latin typeface="Arial" pitchFamily="34" charset="0"/>
        <a:ea typeface="+mn-ea"/>
        <a:cs typeface="+mn-cs"/>
      </a:defRPr>
    </a:lvl8pPr>
    <a:lvl9pPr marL="3731849" algn="l" defTabSz="932962" rtl="0" eaLnBrk="1" latinLnBrk="0" hangingPunct="1">
      <a:defRPr sz="1428" i="1"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3952" userDrawn="1">
          <p15:clr>
            <a:srgbClr val="A4A3A4"/>
          </p15:clr>
        </p15:guide>
        <p15:guide id="2" pos="5443" userDrawn="1">
          <p15:clr>
            <a:srgbClr val="A4A3A4"/>
          </p15:clr>
        </p15:guide>
      </p15:sldGuideLst>
    </p:ext>
    <p:ext uri="{2D200454-40CA-4A62-9FC3-DE9A4176ACB9}">
      <p15:notesGuideLst xmlns:p15="http://schemas.microsoft.com/office/powerpoint/2012/main">
        <p15:guide id="1" orient="horz" pos="3120">
          <p15:clr>
            <a:srgbClr val="A4A3A4"/>
          </p15:clr>
        </p15:guide>
        <p15:guide id="2" pos="2098">
          <p15:clr>
            <a:srgbClr val="A4A3A4"/>
          </p15:clr>
        </p15:guide>
        <p15:guide id="3" orient="horz" pos="2736">
          <p15:clr>
            <a:srgbClr val="A4A3A4"/>
          </p15:clr>
        </p15:guide>
        <p15:guide id="4" pos="206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SC"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4800"/>
    <a:srgbClr val="F24F00"/>
    <a:srgbClr val="606060"/>
    <a:srgbClr val="C8C8C8"/>
    <a:srgbClr val="E6E6E6"/>
    <a:srgbClr val="969696"/>
    <a:srgbClr val="FFCC66"/>
    <a:srgbClr val="FF9933"/>
    <a:srgbClr val="FF9966"/>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9" autoAdjust="0"/>
    <p:restoredTop sz="91361" autoAdjust="0"/>
  </p:normalViewPr>
  <p:slideViewPr>
    <p:cSldViewPr snapToGrid="0">
      <p:cViewPr varScale="1">
        <p:scale>
          <a:sx n="122" d="100"/>
          <a:sy n="122" d="100"/>
        </p:scale>
        <p:origin x="1086" y="90"/>
      </p:cViewPr>
      <p:guideLst>
        <p:guide orient="horz" pos="3952"/>
        <p:guide pos="5443"/>
      </p:guideLst>
    </p:cSldViewPr>
  </p:slideViewPr>
  <p:outlineViewPr>
    <p:cViewPr>
      <p:scale>
        <a:sx n="33" d="100"/>
        <a:sy n="33" d="100"/>
      </p:scale>
      <p:origin x="0" y="0"/>
    </p:cViewPr>
  </p:outlineViewPr>
  <p:notesTextViewPr>
    <p:cViewPr>
      <p:scale>
        <a:sx n="3" d="2"/>
        <a:sy n="3" d="2"/>
      </p:scale>
      <p:origin x="0" y="0"/>
    </p:cViewPr>
  </p:notesTextViewPr>
  <p:sorterViewPr>
    <p:cViewPr>
      <p:scale>
        <a:sx n="160" d="100"/>
        <a:sy n="160" d="100"/>
      </p:scale>
      <p:origin x="0" y="0"/>
    </p:cViewPr>
  </p:sorterViewPr>
  <p:notesViewPr>
    <p:cSldViewPr snapToGrid="0">
      <p:cViewPr>
        <p:scale>
          <a:sx n="75" d="100"/>
          <a:sy n="75" d="100"/>
        </p:scale>
        <p:origin x="-2189" y="144"/>
      </p:cViewPr>
      <p:guideLst>
        <p:guide orient="horz" pos="3120"/>
        <p:guide pos="2098"/>
        <p:guide orient="horz" pos="2736"/>
        <p:guide pos="206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1"/>
            <a:ext cx="2844317" cy="434340"/>
          </a:xfrm>
          <a:prstGeom prst="rect">
            <a:avLst/>
          </a:prstGeom>
          <a:noFill/>
          <a:ln w="9525">
            <a:noFill/>
            <a:miter lim="800000"/>
            <a:headEnd/>
            <a:tailEnd/>
          </a:ln>
          <a:effectLst/>
        </p:spPr>
        <p:txBody>
          <a:bodyPr vert="horz" wrap="square" lIns="83719" tIns="41860" rIns="83719" bIns="41860" numCol="1" anchor="t" anchorCtr="0" compatLnSpc="1">
            <a:prstTxWarp prst="textNoShape">
              <a:avLst/>
            </a:prstTxWarp>
          </a:bodyPr>
          <a:lstStyle>
            <a:lvl1pPr algn="l" defTabSz="838480" eaLnBrk="1" hangingPunct="1">
              <a:spcBef>
                <a:spcPct val="0"/>
              </a:spcBef>
              <a:buClrTx/>
              <a:buFontTx/>
              <a:buNone/>
              <a:defRPr sz="1100" i="0">
                <a:latin typeface="Times New Roman" pitchFamily="18" charset="0"/>
              </a:defRPr>
            </a:lvl1pPr>
          </a:lstStyle>
          <a:p>
            <a:endParaRPr lang="en-US"/>
          </a:p>
        </p:txBody>
      </p:sp>
      <p:sp>
        <p:nvSpPr>
          <p:cNvPr id="7171" name="Rectangle 3"/>
          <p:cNvSpPr>
            <a:spLocks noGrp="1" noChangeArrowheads="1"/>
          </p:cNvSpPr>
          <p:nvPr>
            <p:ph type="dt" sz="quarter" idx="1"/>
          </p:nvPr>
        </p:nvSpPr>
        <p:spPr bwMode="auto">
          <a:xfrm>
            <a:off x="3718410" y="1"/>
            <a:ext cx="2844317" cy="434340"/>
          </a:xfrm>
          <a:prstGeom prst="rect">
            <a:avLst/>
          </a:prstGeom>
          <a:noFill/>
          <a:ln w="9525">
            <a:noFill/>
            <a:miter lim="800000"/>
            <a:headEnd/>
            <a:tailEnd/>
          </a:ln>
          <a:effectLst/>
        </p:spPr>
        <p:txBody>
          <a:bodyPr vert="horz" wrap="square" lIns="83719" tIns="41860" rIns="83719" bIns="41860" numCol="1" anchor="t" anchorCtr="0" compatLnSpc="1">
            <a:prstTxWarp prst="textNoShape">
              <a:avLst/>
            </a:prstTxWarp>
          </a:bodyPr>
          <a:lstStyle>
            <a:lvl1pPr algn="r" defTabSz="838480" eaLnBrk="1" hangingPunct="1">
              <a:spcBef>
                <a:spcPct val="0"/>
              </a:spcBef>
              <a:buClrTx/>
              <a:buFontTx/>
              <a:buNone/>
              <a:defRPr sz="1100" i="0">
                <a:latin typeface="Times New Roman" pitchFamily="18" charset="0"/>
              </a:defRPr>
            </a:lvl1pPr>
          </a:lstStyle>
          <a:p>
            <a:fld id="{457EA0C0-5B0D-4D8E-8448-29C33B29C874}" type="datetime1">
              <a:rPr lang="en-US"/>
              <a:pPr/>
              <a:t>3/16/2018</a:t>
            </a:fld>
            <a:endParaRPr lang="en-US"/>
          </a:p>
        </p:txBody>
      </p:sp>
      <p:sp>
        <p:nvSpPr>
          <p:cNvPr id="7172" name="Rectangle 4"/>
          <p:cNvSpPr>
            <a:spLocks noGrp="1" noChangeArrowheads="1"/>
          </p:cNvSpPr>
          <p:nvPr>
            <p:ph type="ftr" sz="quarter" idx="2"/>
          </p:nvPr>
        </p:nvSpPr>
        <p:spPr bwMode="auto">
          <a:xfrm>
            <a:off x="1" y="8252460"/>
            <a:ext cx="2844317" cy="434340"/>
          </a:xfrm>
          <a:prstGeom prst="rect">
            <a:avLst/>
          </a:prstGeom>
          <a:noFill/>
          <a:ln w="9525">
            <a:noFill/>
            <a:miter lim="800000"/>
            <a:headEnd/>
            <a:tailEnd/>
          </a:ln>
          <a:effectLst/>
        </p:spPr>
        <p:txBody>
          <a:bodyPr vert="horz" wrap="square" lIns="83719" tIns="41860" rIns="83719" bIns="41860" numCol="1" anchor="b" anchorCtr="0" compatLnSpc="1">
            <a:prstTxWarp prst="textNoShape">
              <a:avLst/>
            </a:prstTxWarp>
          </a:bodyPr>
          <a:lstStyle>
            <a:lvl1pPr algn="l" defTabSz="838480" eaLnBrk="1" hangingPunct="1">
              <a:spcBef>
                <a:spcPct val="0"/>
              </a:spcBef>
              <a:buClrTx/>
              <a:buFontTx/>
              <a:buNone/>
              <a:defRPr sz="1100" i="0">
                <a:latin typeface="Times New Roman" pitchFamily="18" charset="0"/>
              </a:defRPr>
            </a:lvl1pPr>
          </a:lstStyle>
          <a:p>
            <a:endParaRPr lang="en-US"/>
          </a:p>
        </p:txBody>
      </p:sp>
      <p:sp>
        <p:nvSpPr>
          <p:cNvPr id="7173" name="Rectangle 5"/>
          <p:cNvSpPr>
            <a:spLocks noGrp="1" noChangeArrowheads="1"/>
          </p:cNvSpPr>
          <p:nvPr>
            <p:ph type="sldNum" sz="quarter" idx="3"/>
          </p:nvPr>
        </p:nvSpPr>
        <p:spPr bwMode="auto">
          <a:xfrm>
            <a:off x="3718410" y="8252460"/>
            <a:ext cx="2844317" cy="434340"/>
          </a:xfrm>
          <a:prstGeom prst="rect">
            <a:avLst/>
          </a:prstGeom>
          <a:noFill/>
          <a:ln w="9525">
            <a:noFill/>
            <a:miter lim="800000"/>
            <a:headEnd/>
            <a:tailEnd/>
          </a:ln>
          <a:effectLst/>
        </p:spPr>
        <p:txBody>
          <a:bodyPr vert="horz" wrap="square" lIns="83719" tIns="41860" rIns="83719" bIns="41860" numCol="1" anchor="b" anchorCtr="0" compatLnSpc="1">
            <a:prstTxWarp prst="textNoShape">
              <a:avLst/>
            </a:prstTxWarp>
          </a:bodyPr>
          <a:lstStyle>
            <a:lvl1pPr algn="r" defTabSz="838480" eaLnBrk="1" hangingPunct="1">
              <a:spcBef>
                <a:spcPct val="0"/>
              </a:spcBef>
              <a:buClrTx/>
              <a:buFontTx/>
              <a:buNone/>
              <a:defRPr sz="1100" i="0">
                <a:latin typeface="Times New Roman" pitchFamily="18" charset="0"/>
              </a:defRPr>
            </a:lvl1pPr>
          </a:lstStyle>
          <a:p>
            <a:fld id="{93680765-A157-41AD-8F94-E152B15695BF}" type="slidenum">
              <a:rPr lang="en-US"/>
              <a:pPr/>
              <a:t>‹#›</a:t>
            </a:fld>
            <a:endParaRPr lang="en-US"/>
          </a:p>
        </p:txBody>
      </p:sp>
    </p:spTree>
    <p:extLst>
      <p:ext uri="{BB962C8B-B14F-4D97-AF65-F5344CB8AC3E}">
        <p14:creationId xmlns:p14="http://schemas.microsoft.com/office/powerpoint/2010/main" val="4047161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4"/>
          <p:cNvSpPr>
            <a:spLocks noGrp="1" noRot="1" noChangeAspect="1" noChangeArrowheads="1" noTextEdit="1"/>
          </p:cNvSpPr>
          <p:nvPr>
            <p:ph type="sldImg" idx="2"/>
          </p:nvPr>
        </p:nvSpPr>
        <p:spPr bwMode="auto">
          <a:xfrm>
            <a:off x="849313" y="427038"/>
            <a:ext cx="4924425" cy="3692525"/>
          </a:xfrm>
          <a:prstGeom prst="rect">
            <a:avLst/>
          </a:prstGeom>
          <a:noFill/>
          <a:ln w="9525">
            <a:noFill/>
            <a:miter lim="800000"/>
            <a:headEnd/>
            <a:tailEnd/>
          </a:ln>
          <a:effectLst/>
        </p:spPr>
      </p:sp>
      <p:sp>
        <p:nvSpPr>
          <p:cNvPr id="5125" name="Rectangle 5"/>
          <p:cNvSpPr>
            <a:spLocks noGrp="1" noChangeArrowheads="1"/>
          </p:cNvSpPr>
          <p:nvPr>
            <p:ph type="body" sz="quarter" idx="3"/>
          </p:nvPr>
        </p:nvSpPr>
        <p:spPr bwMode="auto">
          <a:xfrm>
            <a:off x="546079" y="4893231"/>
            <a:ext cx="5531699" cy="2999077"/>
          </a:xfrm>
          <a:prstGeom prst="rect">
            <a:avLst/>
          </a:prstGeom>
          <a:noFill/>
          <a:ln w="9525">
            <a:noFill/>
            <a:miter lim="800000"/>
            <a:headEnd/>
            <a:tailEnd/>
          </a:ln>
          <a:effectLst/>
        </p:spPr>
        <p:txBody>
          <a:bodyPr vert="horz" wrap="square" lIns="0" tIns="0" rIns="0" bIns="0" numCol="1" anchor="t" anchorCtr="0" compatLnSpc="1">
            <a:prstTxWarp prst="textNoShape">
              <a:avLst/>
            </a:prstTxWarp>
            <a:normAutofit/>
          </a:bodyPr>
          <a:lstStyle/>
          <a:p>
            <a:pPr lvl="0"/>
            <a:r>
              <a:rPr lang="cs-CZ" dirty="0" smtClean="0"/>
              <a:t>Click to edit Master text styles</a:t>
            </a:r>
          </a:p>
        </p:txBody>
      </p:sp>
      <p:sp>
        <p:nvSpPr>
          <p:cNvPr id="5127" name="pg num"/>
          <p:cNvSpPr>
            <a:spLocks noGrp="1" noChangeArrowheads="1"/>
          </p:cNvSpPr>
          <p:nvPr>
            <p:ph type="sldNum" sz="quarter" idx="5"/>
          </p:nvPr>
        </p:nvSpPr>
        <p:spPr bwMode="auto">
          <a:xfrm>
            <a:off x="5824673" y="8346295"/>
            <a:ext cx="523830" cy="169277"/>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838480" eaLnBrk="1" hangingPunct="1">
              <a:spcBef>
                <a:spcPct val="0"/>
              </a:spcBef>
              <a:buClrTx/>
              <a:buFontTx/>
              <a:buNone/>
              <a:defRPr sz="1100" i="0"/>
            </a:lvl1pPr>
          </a:lstStyle>
          <a:p>
            <a:fld id="{42689D1E-D6FA-469F-A168-9573E3DAE983}" type="slidenum">
              <a:rPr lang="cs-CZ"/>
              <a:pPr/>
              <a:t>‹#›</a:t>
            </a:fld>
            <a:endParaRPr lang="cs-CZ"/>
          </a:p>
        </p:txBody>
      </p:sp>
      <p:sp>
        <p:nvSpPr>
          <p:cNvPr id="5137" name="McK Separator" hidden="1"/>
          <p:cNvSpPr>
            <a:spLocks noChangeShapeType="1"/>
          </p:cNvSpPr>
          <p:nvPr/>
        </p:nvSpPr>
        <p:spPr bwMode="auto">
          <a:xfrm>
            <a:off x="786527" y="1321118"/>
            <a:ext cx="5019382" cy="0"/>
          </a:xfrm>
          <a:prstGeom prst="line">
            <a:avLst/>
          </a:prstGeom>
          <a:noFill/>
          <a:ln w="9525">
            <a:solidFill>
              <a:schemeClr val="tx1"/>
            </a:solidFill>
            <a:round/>
            <a:headEnd/>
            <a:tailEnd/>
          </a:ln>
          <a:effectLst/>
        </p:spPr>
        <p:txBody>
          <a:bodyPr lIns="84140" tIns="42070" rIns="84140" bIns="42070"/>
          <a:lstStyle/>
          <a:p>
            <a:endParaRPr lang="cs-CZ"/>
          </a:p>
        </p:txBody>
      </p:sp>
    </p:spTree>
    <p:extLst>
      <p:ext uri="{BB962C8B-B14F-4D97-AF65-F5344CB8AC3E}">
        <p14:creationId xmlns:p14="http://schemas.microsoft.com/office/powerpoint/2010/main" val="2929927327"/>
      </p:ext>
    </p:extLst>
  </p:cSld>
  <p:clrMap bg1="lt1" tx1="dk1" bg2="lt2" tx2="dk2" accent1="accent1" accent2="accent2" accent3="accent3" accent4="accent4" accent5="accent5" accent6="accent6" hlink="hlink" folHlink="folHlink"/>
  <p:hf hdr="0" dt="0"/>
  <p:notesStyle>
    <a:lvl1pPr algn="l" rtl="0" fontAlgn="base">
      <a:lnSpc>
        <a:spcPct val="90000"/>
      </a:lnSpc>
      <a:spcBef>
        <a:spcPct val="30000"/>
      </a:spcBef>
      <a:spcAft>
        <a:spcPct val="0"/>
      </a:spcAft>
      <a:defRPr sz="1632" b="1" kern="1200">
        <a:solidFill>
          <a:schemeClr val="tx1"/>
        </a:solidFill>
        <a:latin typeface="Arial" pitchFamily="34" charset="0"/>
        <a:ea typeface="+mn-ea"/>
        <a:cs typeface="+mn-cs"/>
      </a:defRPr>
    </a:lvl1pPr>
    <a:lvl2pPr marL="194367" algn="l" rtl="0" fontAlgn="base">
      <a:spcBef>
        <a:spcPct val="30000"/>
      </a:spcBef>
      <a:spcAft>
        <a:spcPct val="0"/>
      </a:spcAft>
      <a:defRPr sz="1224" kern="1200">
        <a:solidFill>
          <a:schemeClr val="tx1"/>
        </a:solidFill>
        <a:latin typeface="Times New Roman" pitchFamily="18" charset="0"/>
        <a:ea typeface="+mn-ea"/>
        <a:cs typeface="+mn-cs"/>
      </a:defRPr>
    </a:lvl2pPr>
    <a:lvl3pPr marL="388734" algn="l" rtl="0" fontAlgn="base">
      <a:spcBef>
        <a:spcPct val="30000"/>
      </a:spcBef>
      <a:spcAft>
        <a:spcPct val="0"/>
      </a:spcAft>
      <a:defRPr sz="1224" kern="1200">
        <a:solidFill>
          <a:schemeClr val="tx1"/>
        </a:solidFill>
        <a:latin typeface="Times New Roman" pitchFamily="18" charset="0"/>
        <a:ea typeface="+mn-ea"/>
        <a:cs typeface="+mn-cs"/>
      </a:defRPr>
    </a:lvl3pPr>
    <a:lvl4pPr marL="583101" algn="l" rtl="0" fontAlgn="base">
      <a:spcBef>
        <a:spcPct val="30000"/>
      </a:spcBef>
      <a:spcAft>
        <a:spcPct val="0"/>
      </a:spcAft>
      <a:defRPr sz="1224" kern="1200">
        <a:solidFill>
          <a:schemeClr val="tx1"/>
        </a:solidFill>
        <a:latin typeface="Times New Roman" pitchFamily="18" charset="0"/>
        <a:ea typeface="+mn-ea"/>
        <a:cs typeface="+mn-cs"/>
      </a:defRPr>
    </a:lvl4pPr>
    <a:lvl5pPr marL="777469" algn="l" rtl="0" fontAlgn="base">
      <a:spcBef>
        <a:spcPct val="30000"/>
      </a:spcBef>
      <a:spcAft>
        <a:spcPct val="0"/>
      </a:spcAft>
      <a:defRPr sz="1224" kern="1200">
        <a:solidFill>
          <a:schemeClr val="tx1"/>
        </a:solidFill>
        <a:latin typeface="Times New Roman" pitchFamily="18" charset="0"/>
        <a:ea typeface="+mn-ea"/>
        <a:cs typeface="+mn-cs"/>
      </a:defRPr>
    </a:lvl5pPr>
    <a:lvl6pPr marL="2332406" algn="l" defTabSz="932962" rtl="0" eaLnBrk="1" latinLnBrk="0" hangingPunct="1">
      <a:defRPr sz="1224" kern="1200">
        <a:solidFill>
          <a:schemeClr val="tx1"/>
        </a:solidFill>
        <a:latin typeface="+mn-lt"/>
        <a:ea typeface="+mn-ea"/>
        <a:cs typeface="+mn-cs"/>
      </a:defRPr>
    </a:lvl6pPr>
    <a:lvl7pPr marL="2798887" algn="l" defTabSz="932962" rtl="0" eaLnBrk="1" latinLnBrk="0" hangingPunct="1">
      <a:defRPr sz="1224" kern="1200">
        <a:solidFill>
          <a:schemeClr val="tx1"/>
        </a:solidFill>
        <a:latin typeface="+mn-lt"/>
        <a:ea typeface="+mn-ea"/>
        <a:cs typeface="+mn-cs"/>
      </a:defRPr>
    </a:lvl7pPr>
    <a:lvl8pPr marL="3265368" algn="l" defTabSz="932962" rtl="0" eaLnBrk="1" latinLnBrk="0" hangingPunct="1">
      <a:defRPr sz="1224" kern="1200">
        <a:solidFill>
          <a:schemeClr val="tx1"/>
        </a:solidFill>
        <a:latin typeface="+mn-lt"/>
        <a:ea typeface="+mn-ea"/>
        <a:cs typeface="+mn-cs"/>
      </a:defRPr>
    </a:lvl8pPr>
    <a:lvl9pPr marL="3731849" algn="l" defTabSz="932962" rtl="0" eaLnBrk="1" latinLnBrk="0" hangingPunct="1">
      <a:defRPr sz="122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xml"/><Relationship Id="rId4" Type="http://schemas.openxmlformats.org/officeDocument/2006/relationships/image" Target="../media/image2.png"/></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xml"/><Relationship Id="rId4" Type="http://schemas.openxmlformats.org/officeDocument/2006/relationships/image" Target="../media/image2.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81" y="2183416"/>
            <a:ext cx="5130035" cy="4601696"/>
            <a:chOff x="1768" y="1348"/>
            <a:chExt cx="3167" cy="2841"/>
          </a:xfrm>
        </p:grpSpPr>
        <p:sp>
          <p:nvSpPr>
            <p:cNvPr id="13331" name="McK Confidential" hidden="1"/>
            <p:cNvSpPr txBox="1">
              <a:spLocks noChangeArrowheads="1"/>
            </p:cNvSpPr>
            <p:nvPr/>
          </p:nvSpPr>
          <p:spPr bwMode="auto">
            <a:xfrm>
              <a:off x="1768" y="1348"/>
              <a:ext cx="936"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DŮVĚRNÉ</a:t>
              </a:r>
            </a:p>
          </p:txBody>
        </p:sp>
        <p:sp>
          <p:nvSpPr>
            <p:cNvPr id="13332" name="McK Document" hidden="1"/>
            <p:cNvSpPr txBox="1">
              <a:spLocks noChangeArrowheads="1"/>
            </p:cNvSpPr>
            <p:nvPr/>
          </p:nvSpPr>
          <p:spPr bwMode="auto">
            <a:xfrm>
              <a:off x="1768" y="3047"/>
              <a:ext cx="3167" cy="136"/>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sz="1428" i="0"/>
                <a:t>Dokument</a:t>
              </a:r>
            </a:p>
          </p:txBody>
        </p:sp>
        <p:sp>
          <p:nvSpPr>
            <p:cNvPr id="13333" name="McK Date" hidden="1"/>
            <p:cNvSpPr txBox="1">
              <a:spLocks noChangeArrowheads="1"/>
            </p:cNvSpPr>
            <p:nvPr/>
          </p:nvSpPr>
          <p:spPr bwMode="auto">
            <a:xfrm>
              <a:off x="1768" y="3216"/>
              <a:ext cx="3167"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Datum</a:t>
              </a:r>
            </a:p>
          </p:txBody>
        </p:sp>
        <p:sp>
          <p:nvSpPr>
            <p:cNvPr id="13334" name="McK Disclaimer" hidden="1"/>
            <p:cNvSpPr>
              <a:spLocks noChangeArrowheads="1"/>
            </p:cNvSpPr>
            <p:nvPr>
              <p:custDataLst>
                <p:tags r:id="rId1"/>
              </p:custDataLst>
            </p:nvPr>
          </p:nvSpPr>
          <p:spPr bwMode="auto">
            <a:xfrm>
              <a:off x="1768" y="3761"/>
              <a:ext cx="2303" cy="428"/>
            </a:xfrm>
            <a:prstGeom prst="rect">
              <a:avLst/>
            </a:prstGeom>
            <a:noFill/>
            <a:ln w="9525">
              <a:noFill/>
              <a:miter lim="800000"/>
              <a:headEnd/>
              <a:tailEnd/>
            </a:ln>
            <a:effectLst/>
          </p:spPr>
          <p:txBody>
            <a:bodyPr lIns="0" tIns="0" rIns="0" bIns="0" anchor="b">
              <a:spAutoFit/>
            </a:bodyPr>
            <a:lstStyle/>
            <a:p>
              <a:pPr algn="l" defTabSz="804863">
                <a:spcBef>
                  <a:spcPct val="0"/>
                </a:spcBef>
                <a:buClrTx/>
                <a:buFontTx/>
                <a:buNone/>
              </a:pPr>
              <a:r>
                <a:rPr lang="cs-CZ" sz="900" i="0"/>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6"/>
            <a:ext cx="3110094" cy="304699"/>
          </a:xfrm>
          <a:prstGeom prst="rect">
            <a:avLst/>
          </a:prstGeom>
          <a:noFill/>
          <a:ln w="9525">
            <a:noFill/>
            <a:miter lim="800000"/>
            <a:headEnd/>
            <a:tailEnd/>
          </a:ln>
          <a:effec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chemeClr val="bg1"/>
                </a:solidFill>
              </a:rPr>
              <a:t>Working Draft    </a:t>
            </a:r>
          </a:p>
        </p:txBody>
      </p:sp>
      <p:sp>
        <p:nvSpPr>
          <p:cNvPr id="13344" name="Working Draft" hidden="1"/>
          <p:cNvSpPr txBox="1">
            <a:spLocks noChangeArrowheads="1"/>
          </p:cNvSpPr>
          <p:nvPr/>
        </p:nvSpPr>
        <p:spPr bwMode="auto">
          <a:xfrm>
            <a:off x="427639" y="594448"/>
            <a:ext cx="4580934"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t>Last Modified 10/4/2004 4:39:06 PM Central Europe Standard Time</a:t>
            </a:r>
            <a:endParaRPr lang="cs-CZ" sz="1200" i="0"/>
          </a:p>
        </p:txBody>
      </p:sp>
      <p:sp>
        <p:nvSpPr>
          <p:cNvPr id="13345" name="Printed" hidden="1"/>
          <p:cNvSpPr txBox="1">
            <a:spLocks noChangeArrowheads="1"/>
          </p:cNvSpPr>
          <p:nvPr/>
        </p:nvSpPr>
        <p:spPr bwMode="auto">
          <a:xfrm>
            <a:off x="427640" y="816352"/>
            <a:ext cx="4219617"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t>Printed 10/4/2004 11:36:40 AM Central Europe Standard Time</a:t>
            </a:r>
          </a:p>
        </p:txBody>
      </p:sp>
      <p:sp>
        <p:nvSpPr>
          <p:cNvPr id="19" name="Rectangle 92"/>
          <p:cNvSpPr>
            <a:spLocks noGrp="1" noChangeArrowheads="1"/>
          </p:cNvSpPr>
          <p:nvPr>
            <p:ph type="title" hasCustomPrompt="1"/>
          </p:nvPr>
        </p:nvSpPr>
        <p:spPr bwMode="auto">
          <a:xfrm>
            <a:off x="1398341" y="1686772"/>
            <a:ext cx="7242421" cy="2564805"/>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cap="all" baseline="0">
                <a:solidFill>
                  <a:schemeClr val="accent2"/>
                </a:solidFill>
                <a:latin typeface="+mj-lt"/>
                <a:cs typeface="Arial CE" panose="020B0604020202020204" pitchFamily="34" charset="0"/>
              </a:defRPr>
            </a:lvl1pPr>
          </a:lstStyle>
          <a:p>
            <a:pPr lvl="0"/>
            <a:r>
              <a:rPr lang="cs-CZ" dirty="0" smtClean="0"/>
              <a:t>KLIKNUTÍM </a:t>
            </a:r>
            <a:r>
              <a:rPr lang="cs-CZ" smtClean="0"/>
              <a:t>VLOŽÍTE </a:t>
            </a:r>
            <a:br>
              <a:rPr lang="cs-CZ" smtClean="0"/>
            </a:br>
            <a:r>
              <a:rPr lang="cs-CZ" smtClean="0"/>
              <a:t>NADPIS </a:t>
            </a:r>
            <a:r>
              <a:rPr lang="cs-CZ" dirty="0" smtClean="0"/>
              <a:t>PREZENTACE</a:t>
            </a:r>
            <a:r>
              <a:rPr lang="cs-CZ" smtClean="0"/>
              <a:t/>
            </a:r>
            <a:br>
              <a:rPr lang="cs-CZ" smtClean="0"/>
            </a:br>
            <a:r>
              <a:rPr lang="cs-CZ" smtClean="0"/>
              <a:t/>
            </a:r>
            <a:br>
              <a:rPr lang="cs-CZ" smtClean="0"/>
            </a:br>
            <a:endParaRPr lang="cs-CZ" dirty="0" smtClean="0"/>
          </a:p>
        </p:txBody>
      </p:sp>
      <p:sp>
        <p:nvSpPr>
          <p:cNvPr id="7" name="Text Placeholder 6"/>
          <p:cNvSpPr>
            <a:spLocks noGrp="1"/>
          </p:cNvSpPr>
          <p:nvPr>
            <p:ph type="body" sz="quarter" idx="10" hasCustomPrompt="1"/>
          </p:nvPr>
        </p:nvSpPr>
        <p:spPr>
          <a:xfrm>
            <a:off x="1417638" y="4675938"/>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1417638" y="5612521"/>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sp>
        <p:nvSpPr>
          <p:cNvPr id="11"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grpSp>
        <p:nvGrpSpPr>
          <p:cNvPr id="2" name="Group 4"/>
          <p:cNvGrpSpPr>
            <a:grpSpLocks noChangeAspect="1"/>
          </p:cNvGrpSpPr>
          <p:nvPr/>
        </p:nvGrpSpPr>
        <p:grpSpPr bwMode="auto">
          <a:xfrm>
            <a:off x="525463" y="444500"/>
            <a:ext cx="3902075" cy="603250"/>
            <a:chOff x="331" y="280"/>
            <a:chExt cx="2458" cy="380"/>
          </a:xfrm>
        </p:grpSpPr>
        <p:sp>
          <p:nvSpPr>
            <p:cNvPr id="3" name="AutoShape 3"/>
            <p:cNvSpPr>
              <a:spLocks noChangeAspect="1" noChangeArrowheads="1" noTextEdit="1"/>
            </p:cNvSpPr>
            <p:nvPr userDrawn="1"/>
          </p:nvSpPr>
          <p:spPr bwMode="auto">
            <a:xfrm>
              <a:off x="331" y="280"/>
              <a:ext cx="2458" cy="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4" name="Freeform 5"/>
            <p:cNvSpPr>
              <a:spLocks/>
            </p:cNvSpPr>
            <p:nvPr userDrawn="1"/>
          </p:nvSpPr>
          <p:spPr bwMode="auto">
            <a:xfrm>
              <a:off x="332" y="280"/>
              <a:ext cx="377" cy="379"/>
            </a:xfrm>
            <a:custGeom>
              <a:avLst/>
              <a:gdLst>
                <a:gd name="T0" fmla="*/ 0 w 377"/>
                <a:gd name="T1" fmla="*/ 0 h 379"/>
                <a:gd name="T2" fmla="*/ 0 w 377"/>
                <a:gd name="T3" fmla="*/ 379 h 379"/>
                <a:gd name="T4" fmla="*/ 377 w 377"/>
                <a:gd name="T5" fmla="*/ 379 h 379"/>
                <a:gd name="T6" fmla="*/ 377 w 377"/>
                <a:gd name="T7" fmla="*/ 0 h 379"/>
                <a:gd name="T8" fmla="*/ 0 w 377"/>
                <a:gd name="T9" fmla="*/ 0 h 379"/>
                <a:gd name="T10" fmla="*/ 0 w 377"/>
                <a:gd name="T11" fmla="*/ 0 h 379"/>
              </a:gdLst>
              <a:ahLst/>
              <a:cxnLst>
                <a:cxn ang="0">
                  <a:pos x="T0" y="T1"/>
                </a:cxn>
                <a:cxn ang="0">
                  <a:pos x="T2" y="T3"/>
                </a:cxn>
                <a:cxn ang="0">
                  <a:pos x="T4" y="T5"/>
                </a:cxn>
                <a:cxn ang="0">
                  <a:pos x="T6" y="T7"/>
                </a:cxn>
                <a:cxn ang="0">
                  <a:pos x="T8" y="T9"/>
                </a:cxn>
                <a:cxn ang="0">
                  <a:pos x="T10" y="T11"/>
                </a:cxn>
              </a:cxnLst>
              <a:rect l="0" t="0" r="r" b="b"/>
              <a:pathLst>
                <a:path w="377" h="379">
                  <a:moveTo>
                    <a:pt x="0" y="0"/>
                  </a:moveTo>
                  <a:lnTo>
                    <a:pt x="0" y="379"/>
                  </a:lnTo>
                  <a:lnTo>
                    <a:pt x="377" y="379"/>
                  </a:lnTo>
                  <a:lnTo>
                    <a:pt x="377"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5" name="Freeform 6"/>
            <p:cNvSpPr>
              <a:spLocks/>
            </p:cNvSpPr>
            <p:nvPr userDrawn="1"/>
          </p:nvSpPr>
          <p:spPr bwMode="auto">
            <a:xfrm>
              <a:off x="404" y="352"/>
              <a:ext cx="235" cy="235"/>
            </a:xfrm>
            <a:custGeom>
              <a:avLst/>
              <a:gdLst>
                <a:gd name="T0" fmla="*/ 0 w 235"/>
                <a:gd name="T1" fmla="*/ 235 h 235"/>
                <a:gd name="T2" fmla="*/ 235 w 235"/>
                <a:gd name="T3" fmla="*/ 235 h 235"/>
                <a:gd name="T4" fmla="*/ 235 w 235"/>
                <a:gd name="T5" fmla="*/ 188 h 235"/>
                <a:gd name="T6" fmla="*/ 47 w 235"/>
                <a:gd name="T7" fmla="*/ 188 h 235"/>
                <a:gd name="T8" fmla="*/ 47 w 235"/>
                <a:gd name="T9" fmla="*/ 47 h 235"/>
                <a:gd name="T10" fmla="*/ 235 w 235"/>
                <a:gd name="T11" fmla="*/ 47 h 235"/>
                <a:gd name="T12" fmla="*/ 235 w 235"/>
                <a:gd name="T13" fmla="*/ 0 h 235"/>
                <a:gd name="T14" fmla="*/ 0 w 235"/>
                <a:gd name="T15" fmla="*/ 0 h 235"/>
                <a:gd name="T16" fmla="*/ 0 w 235"/>
                <a:gd name="T17" fmla="*/ 235 h 235"/>
                <a:gd name="T18" fmla="*/ 0 w 235"/>
                <a:gd name="T19"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0" y="235"/>
                  </a:moveTo>
                  <a:lnTo>
                    <a:pt x="235" y="235"/>
                  </a:lnTo>
                  <a:lnTo>
                    <a:pt x="235" y="188"/>
                  </a:lnTo>
                  <a:lnTo>
                    <a:pt x="47" y="188"/>
                  </a:lnTo>
                  <a:lnTo>
                    <a:pt x="47" y="47"/>
                  </a:lnTo>
                  <a:lnTo>
                    <a:pt x="235" y="47"/>
                  </a:lnTo>
                  <a:lnTo>
                    <a:pt x="235" y="0"/>
                  </a:lnTo>
                  <a:lnTo>
                    <a:pt x="0" y="0"/>
                  </a:lnTo>
                  <a:lnTo>
                    <a:pt x="0" y="235"/>
                  </a:lnTo>
                  <a:lnTo>
                    <a:pt x="0" y="2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6" name="Freeform 7"/>
            <p:cNvSpPr>
              <a:spLocks/>
            </p:cNvSpPr>
            <p:nvPr userDrawn="1"/>
          </p:nvSpPr>
          <p:spPr bwMode="auto">
            <a:xfrm>
              <a:off x="498" y="446"/>
              <a:ext cx="138" cy="46"/>
            </a:xfrm>
            <a:custGeom>
              <a:avLst/>
              <a:gdLst>
                <a:gd name="T0" fmla="*/ 0 w 138"/>
                <a:gd name="T1" fmla="*/ 0 h 46"/>
                <a:gd name="T2" fmla="*/ 0 w 138"/>
                <a:gd name="T3" fmla="*/ 46 h 46"/>
                <a:gd name="T4" fmla="*/ 138 w 138"/>
                <a:gd name="T5" fmla="*/ 46 h 46"/>
                <a:gd name="T6" fmla="*/ 138 w 138"/>
                <a:gd name="T7" fmla="*/ 0 h 46"/>
                <a:gd name="T8" fmla="*/ 0 w 138"/>
                <a:gd name="T9" fmla="*/ 0 h 46"/>
                <a:gd name="T10" fmla="*/ 0 w 138"/>
                <a:gd name="T11" fmla="*/ 0 h 46"/>
              </a:gdLst>
              <a:ahLst/>
              <a:cxnLst>
                <a:cxn ang="0">
                  <a:pos x="T0" y="T1"/>
                </a:cxn>
                <a:cxn ang="0">
                  <a:pos x="T2" y="T3"/>
                </a:cxn>
                <a:cxn ang="0">
                  <a:pos x="T4" y="T5"/>
                </a:cxn>
                <a:cxn ang="0">
                  <a:pos x="T6" y="T7"/>
                </a:cxn>
                <a:cxn ang="0">
                  <a:pos x="T8" y="T9"/>
                </a:cxn>
                <a:cxn ang="0">
                  <a:pos x="T10" y="T11"/>
                </a:cxn>
              </a:cxnLst>
              <a:rect l="0" t="0" r="r" b="b"/>
              <a:pathLst>
                <a:path w="138" h="46">
                  <a:moveTo>
                    <a:pt x="0" y="0"/>
                  </a:moveTo>
                  <a:lnTo>
                    <a:pt x="0" y="46"/>
                  </a:lnTo>
                  <a:lnTo>
                    <a:pt x="138" y="46"/>
                  </a:lnTo>
                  <a:lnTo>
                    <a:pt x="138"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8" name="Freeform 8"/>
            <p:cNvSpPr>
              <a:spLocks noEditPoints="1"/>
            </p:cNvSpPr>
            <p:nvPr userDrawn="1"/>
          </p:nvSpPr>
          <p:spPr bwMode="auto">
            <a:xfrm>
              <a:off x="909" y="348"/>
              <a:ext cx="1880" cy="245"/>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grpSp>
      <p:sp>
        <p:nvSpPr>
          <p:cNvPr id="27" name="Obdélník 26"/>
          <p:cNvSpPr/>
          <p:nvPr/>
        </p:nvSpPr>
        <p:spPr bwMode="auto">
          <a:xfrm>
            <a:off x="503238" y="6276188"/>
            <a:ext cx="8137525" cy="108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l"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nvGrpSpPr>
          <p:cNvPr id="21" name="Skupina 20"/>
          <p:cNvGrpSpPr/>
          <p:nvPr/>
        </p:nvGrpSpPr>
        <p:grpSpPr>
          <a:xfrm>
            <a:off x="7897239" y="468000"/>
            <a:ext cx="756000" cy="756000"/>
            <a:chOff x="3088481" y="1235075"/>
            <a:chExt cx="2952894" cy="2952894"/>
          </a:xfrm>
        </p:grpSpPr>
        <p:sp>
          <p:nvSpPr>
            <p:cNvPr id="22" name="Obdélník 21"/>
            <p:cNvSpPr/>
            <p:nvPr userDrawn="1"/>
          </p:nvSpPr>
          <p:spPr bwMode="auto">
            <a:xfrm>
              <a:off x="3088481" y="1235075"/>
              <a:ext cx="2952894" cy="2952894"/>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3" name="Volný tvar 22"/>
            <p:cNvSpPr/>
            <p:nvPr userDrawn="1"/>
          </p:nvSpPr>
          <p:spPr bwMode="auto">
            <a:xfrm>
              <a:off x="3648075" y="1800225"/>
              <a:ext cx="1831181" cy="1840706"/>
            </a:xfrm>
            <a:custGeom>
              <a:avLst/>
              <a:gdLst>
                <a:gd name="connsiteX0" fmla="*/ 0 w 1831181"/>
                <a:gd name="connsiteY0" fmla="*/ 0 h 1840706"/>
                <a:gd name="connsiteX1" fmla="*/ 1831181 w 1831181"/>
                <a:gd name="connsiteY1" fmla="*/ 0 h 1840706"/>
                <a:gd name="connsiteX2" fmla="*/ 1831181 w 1831181"/>
                <a:gd name="connsiteY2" fmla="*/ 364331 h 1840706"/>
                <a:gd name="connsiteX3" fmla="*/ 366713 w 1831181"/>
                <a:gd name="connsiteY3" fmla="*/ 364331 h 1840706"/>
                <a:gd name="connsiteX4" fmla="*/ 366713 w 1831181"/>
                <a:gd name="connsiteY4" fmla="*/ 1459706 h 1840706"/>
                <a:gd name="connsiteX5" fmla="*/ 1828800 w 1831181"/>
                <a:gd name="connsiteY5" fmla="*/ 1459706 h 1840706"/>
                <a:gd name="connsiteX6" fmla="*/ 1828800 w 1831181"/>
                <a:gd name="connsiteY6" fmla="*/ 1840706 h 1840706"/>
                <a:gd name="connsiteX7" fmla="*/ 2381 w 1831181"/>
                <a:gd name="connsiteY7" fmla="*/ 1840706 h 1840706"/>
                <a:gd name="connsiteX8" fmla="*/ 0 w 1831181"/>
                <a:gd name="connsiteY8" fmla="*/ 0 h 18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181" h="1840706">
                  <a:moveTo>
                    <a:pt x="0" y="0"/>
                  </a:moveTo>
                  <a:lnTo>
                    <a:pt x="1831181" y="0"/>
                  </a:lnTo>
                  <a:lnTo>
                    <a:pt x="1831181" y="364331"/>
                  </a:lnTo>
                  <a:lnTo>
                    <a:pt x="366713" y="364331"/>
                  </a:lnTo>
                  <a:lnTo>
                    <a:pt x="366713" y="1459706"/>
                  </a:lnTo>
                  <a:lnTo>
                    <a:pt x="1828800" y="1459706"/>
                  </a:lnTo>
                  <a:lnTo>
                    <a:pt x="1828800" y="1840706"/>
                  </a:lnTo>
                  <a:lnTo>
                    <a:pt x="2381" y="1840706"/>
                  </a:lnTo>
                  <a:cubicBezTo>
                    <a:pt x="1587" y="1227137"/>
                    <a:pt x="794" y="613569"/>
                    <a:pt x="0" y="0"/>
                  </a:cubicBezTo>
                  <a:close/>
                </a:path>
              </a:pathLst>
            </a:cu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4" name="Obdélník 23"/>
            <p:cNvSpPr/>
            <p:nvPr userDrawn="1"/>
          </p:nvSpPr>
          <p:spPr bwMode="auto">
            <a:xfrm>
              <a:off x="4391024" y="2531270"/>
              <a:ext cx="1088231" cy="364331"/>
            </a:xfrm>
            <a:prstGeom prst="rect">
              <a:avLst/>
            </a:pr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
        <p:nvSpPr>
          <p:cNvPr id="25" name="Obdélník 24"/>
          <p:cNvSpPr/>
          <p:nvPr/>
        </p:nvSpPr>
        <p:spPr bwMode="auto">
          <a:xfrm>
            <a:off x="0" y="6620596"/>
            <a:ext cx="9144000" cy="241697"/>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6"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28" name="Freeform 6"/>
          <p:cNvSpPr>
            <a:spLocks noEditPoints="1"/>
          </p:cNvSpPr>
          <p:nvPr/>
        </p:nvSpPr>
        <p:spPr bwMode="auto">
          <a:xfrm>
            <a:off x="7807885" y="6666123"/>
            <a:ext cx="837807" cy="122525"/>
          </a:xfrm>
          <a:custGeom>
            <a:avLst/>
            <a:gdLst>
              <a:gd name="T0" fmla="*/ 1189 w 3542"/>
              <a:gd name="T1" fmla="*/ 206 h 521"/>
              <a:gd name="T2" fmla="*/ 1271 w 3542"/>
              <a:gd name="T3" fmla="*/ 299 h 521"/>
              <a:gd name="T4" fmla="*/ 1279 w 3542"/>
              <a:gd name="T5" fmla="*/ 228 h 521"/>
              <a:gd name="T6" fmla="*/ 1215 w 3542"/>
              <a:gd name="T7" fmla="*/ 206 h 521"/>
              <a:gd name="T8" fmla="*/ 3532 w 3542"/>
              <a:gd name="T9" fmla="*/ 450 h 521"/>
              <a:gd name="T10" fmla="*/ 3266 w 3542"/>
              <a:gd name="T11" fmla="*/ 144 h 521"/>
              <a:gd name="T12" fmla="*/ 3045 w 3542"/>
              <a:gd name="T13" fmla="*/ 288 h 521"/>
              <a:gd name="T14" fmla="*/ 3181 w 3542"/>
              <a:gd name="T15" fmla="*/ 450 h 521"/>
              <a:gd name="T16" fmla="*/ 1505 w 3542"/>
              <a:gd name="T17" fmla="*/ 144 h 521"/>
              <a:gd name="T18" fmla="*/ 1226 w 3542"/>
              <a:gd name="T19" fmla="*/ 144 h 521"/>
              <a:gd name="T20" fmla="*/ 1325 w 3542"/>
              <a:gd name="T21" fmla="*/ 171 h 521"/>
              <a:gd name="T22" fmla="*/ 1362 w 3542"/>
              <a:gd name="T23" fmla="*/ 284 h 521"/>
              <a:gd name="T24" fmla="*/ 1303 w 3542"/>
              <a:gd name="T25" fmla="*/ 364 h 521"/>
              <a:gd name="T26" fmla="*/ 1189 w 3542"/>
              <a:gd name="T27" fmla="*/ 511 h 521"/>
              <a:gd name="T28" fmla="*/ 784 w 3542"/>
              <a:gd name="T29" fmla="*/ 355 h 521"/>
              <a:gd name="T30" fmla="*/ 796 w 3542"/>
              <a:gd name="T31" fmla="*/ 420 h 521"/>
              <a:gd name="T32" fmla="*/ 883 w 3542"/>
              <a:gd name="T33" fmla="*/ 452 h 521"/>
              <a:gd name="T34" fmla="*/ 937 w 3542"/>
              <a:gd name="T35" fmla="*/ 401 h 521"/>
              <a:gd name="T36" fmla="*/ 1014 w 3542"/>
              <a:gd name="T37" fmla="*/ 144 h 521"/>
              <a:gd name="T38" fmla="*/ 986 w 3542"/>
              <a:gd name="T39" fmla="*/ 467 h 521"/>
              <a:gd name="T40" fmla="*/ 862 w 3542"/>
              <a:gd name="T41" fmla="*/ 520 h 521"/>
              <a:gd name="T42" fmla="*/ 739 w 3542"/>
              <a:gd name="T43" fmla="*/ 467 h 521"/>
              <a:gd name="T44" fmla="*/ 711 w 3542"/>
              <a:gd name="T45" fmla="*/ 144 h 521"/>
              <a:gd name="T46" fmla="*/ 647 w 3542"/>
              <a:gd name="T47" fmla="*/ 144 h 521"/>
              <a:gd name="T48" fmla="*/ 417 w 3542"/>
              <a:gd name="T49" fmla="*/ 355 h 521"/>
              <a:gd name="T50" fmla="*/ 167 w 3542"/>
              <a:gd name="T51" fmla="*/ 139 h 521"/>
              <a:gd name="T52" fmla="*/ 195 w 3542"/>
              <a:gd name="T53" fmla="*/ 214 h 521"/>
              <a:gd name="T54" fmla="*/ 116 w 3542"/>
              <a:gd name="T55" fmla="*/ 205 h 521"/>
              <a:gd name="T56" fmla="*/ 100 w 3542"/>
              <a:gd name="T57" fmla="*/ 256 h 521"/>
              <a:gd name="T58" fmla="*/ 174 w 3542"/>
              <a:gd name="T59" fmla="*/ 293 h 521"/>
              <a:gd name="T60" fmla="*/ 241 w 3542"/>
              <a:gd name="T61" fmla="*/ 337 h 521"/>
              <a:gd name="T62" fmla="*/ 251 w 3542"/>
              <a:gd name="T63" fmla="*/ 449 h 521"/>
              <a:gd name="T64" fmla="*/ 157 w 3542"/>
              <a:gd name="T65" fmla="*/ 519 h 521"/>
              <a:gd name="T66" fmla="*/ 22 w 3542"/>
              <a:gd name="T67" fmla="*/ 476 h 521"/>
              <a:gd name="T68" fmla="*/ 89 w 3542"/>
              <a:gd name="T69" fmla="*/ 447 h 521"/>
              <a:gd name="T70" fmla="*/ 173 w 3542"/>
              <a:gd name="T71" fmla="*/ 434 h 521"/>
              <a:gd name="T72" fmla="*/ 164 w 3542"/>
              <a:gd name="T73" fmla="*/ 366 h 521"/>
              <a:gd name="T74" fmla="*/ 81 w 3542"/>
              <a:gd name="T75" fmla="*/ 331 h 521"/>
              <a:gd name="T76" fmla="*/ 19 w 3542"/>
              <a:gd name="T77" fmla="*/ 244 h 521"/>
              <a:gd name="T78" fmla="*/ 83 w 3542"/>
              <a:gd name="T79" fmla="*/ 148 h 521"/>
              <a:gd name="T80" fmla="*/ 2397 w 3542"/>
              <a:gd name="T81" fmla="*/ 511 h 521"/>
              <a:gd name="T82" fmla="*/ 2021 w 3542"/>
              <a:gd name="T83" fmla="*/ 511 h 521"/>
              <a:gd name="T84" fmla="*/ 2858 w 3542"/>
              <a:gd name="T85" fmla="*/ 148 h 521"/>
              <a:gd name="T86" fmla="*/ 2815 w 3542"/>
              <a:gd name="T87" fmla="*/ 203 h 521"/>
              <a:gd name="T88" fmla="*/ 2702 w 3542"/>
              <a:gd name="T89" fmla="*/ 238 h 521"/>
              <a:gd name="T90" fmla="*/ 2670 w 3542"/>
              <a:gd name="T91" fmla="*/ 355 h 521"/>
              <a:gd name="T92" fmla="*/ 2742 w 3542"/>
              <a:gd name="T93" fmla="*/ 445 h 521"/>
              <a:gd name="T94" fmla="*/ 2860 w 3542"/>
              <a:gd name="T95" fmla="*/ 433 h 521"/>
              <a:gd name="T96" fmla="*/ 2813 w 3542"/>
              <a:gd name="T97" fmla="*/ 519 h 521"/>
              <a:gd name="T98" fmla="*/ 2661 w 3542"/>
              <a:gd name="T99" fmla="*/ 475 h 521"/>
              <a:gd name="T100" fmla="*/ 2591 w 3542"/>
              <a:gd name="T101" fmla="*/ 329 h 521"/>
              <a:gd name="T102" fmla="*/ 2662 w 3542"/>
              <a:gd name="T103" fmla="*/ 181 h 521"/>
              <a:gd name="T104" fmla="*/ 1609 w 3542"/>
              <a:gd name="T105" fmla="*/ 135 h 521"/>
              <a:gd name="T106" fmla="*/ 1962 w 3542"/>
              <a:gd name="T107" fmla="*/ 519 h 521"/>
              <a:gd name="T108" fmla="*/ 1609 w 3542"/>
              <a:gd name="T109" fmla="*/ 135 h 521"/>
              <a:gd name="T110" fmla="*/ 2781 w 3542"/>
              <a:gd name="T111" fmla="*/ 11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42" h="521">
                <a:moveTo>
                  <a:pt x="2211" y="243"/>
                </a:moveTo>
                <a:lnTo>
                  <a:pt x="2156" y="376"/>
                </a:lnTo>
                <a:lnTo>
                  <a:pt x="2263" y="376"/>
                </a:lnTo>
                <a:lnTo>
                  <a:pt x="2211" y="243"/>
                </a:lnTo>
                <a:close/>
                <a:moveTo>
                  <a:pt x="1189" y="206"/>
                </a:moveTo>
                <a:lnTo>
                  <a:pt x="1189" y="313"/>
                </a:lnTo>
                <a:lnTo>
                  <a:pt x="1219" y="313"/>
                </a:lnTo>
                <a:lnTo>
                  <a:pt x="1241" y="311"/>
                </a:lnTo>
                <a:lnTo>
                  <a:pt x="1257" y="307"/>
                </a:lnTo>
                <a:lnTo>
                  <a:pt x="1271" y="299"/>
                </a:lnTo>
                <a:lnTo>
                  <a:pt x="1281" y="289"/>
                </a:lnTo>
                <a:lnTo>
                  <a:pt x="1286" y="276"/>
                </a:lnTo>
                <a:lnTo>
                  <a:pt x="1288" y="260"/>
                </a:lnTo>
                <a:lnTo>
                  <a:pt x="1286" y="243"/>
                </a:lnTo>
                <a:lnTo>
                  <a:pt x="1279" y="228"/>
                </a:lnTo>
                <a:lnTo>
                  <a:pt x="1269" y="218"/>
                </a:lnTo>
                <a:lnTo>
                  <a:pt x="1259" y="212"/>
                </a:lnTo>
                <a:lnTo>
                  <a:pt x="1247" y="208"/>
                </a:lnTo>
                <a:lnTo>
                  <a:pt x="1233" y="206"/>
                </a:lnTo>
                <a:lnTo>
                  <a:pt x="1215" y="206"/>
                </a:lnTo>
                <a:lnTo>
                  <a:pt x="1189" y="206"/>
                </a:lnTo>
                <a:close/>
                <a:moveTo>
                  <a:pt x="3266" y="144"/>
                </a:moveTo>
                <a:lnTo>
                  <a:pt x="3542" y="144"/>
                </a:lnTo>
                <a:lnTo>
                  <a:pt x="3359" y="450"/>
                </a:lnTo>
                <a:lnTo>
                  <a:pt x="3532" y="450"/>
                </a:lnTo>
                <a:lnTo>
                  <a:pt x="3532" y="511"/>
                </a:lnTo>
                <a:lnTo>
                  <a:pt x="3237" y="511"/>
                </a:lnTo>
                <a:lnTo>
                  <a:pt x="3421" y="206"/>
                </a:lnTo>
                <a:lnTo>
                  <a:pt x="3266" y="206"/>
                </a:lnTo>
                <a:lnTo>
                  <a:pt x="3266" y="144"/>
                </a:lnTo>
                <a:close/>
                <a:moveTo>
                  <a:pt x="2973" y="144"/>
                </a:moveTo>
                <a:lnTo>
                  <a:pt x="3181" y="144"/>
                </a:lnTo>
                <a:lnTo>
                  <a:pt x="3181" y="206"/>
                </a:lnTo>
                <a:lnTo>
                  <a:pt x="3045" y="206"/>
                </a:lnTo>
                <a:lnTo>
                  <a:pt x="3045" y="288"/>
                </a:lnTo>
                <a:lnTo>
                  <a:pt x="3175" y="288"/>
                </a:lnTo>
                <a:lnTo>
                  <a:pt x="3175" y="350"/>
                </a:lnTo>
                <a:lnTo>
                  <a:pt x="3045" y="350"/>
                </a:lnTo>
                <a:lnTo>
                  <a:pt x="3045" y="450"/>
                </a:lnTo>
                <a:lnTo>
                  <a:pt x="3181" y="450"/>
                </a:lnTo>
                <a:lnTo>
                  <a:pt x="3181" y="511"/>
                </a:lnTo>
                <a:lnTo>
                  <a:pt x="2973" y="511"/>
                </a:lnTo>
                <a:lnTo>
                  <a:pt x="2973" y="144"/>
                </a:lnTo>
                <a:close/>
                <a:moveTo>
                  <a:pt x="1432" y="144"/>
                </a:moveTo>
                <a:lnTo>
                  <a:pt x="1505" y="144"/>
                </a:lnTo>
                <a:lnTo>
                  <a:pt x="1505" y="511"/>
                </a:lnTo>
                <a:lnTo>
                  <a:pt x="1432" y="511"/>
                </a:lnTo>
                <a:lnTo>
                  <a:pt x="1432" y="144"/>
                </a:lnTo>
                <a:close/>
                <a:moveTo>
                  <a:pt x="1116" y="144"/>
                </a:moveTo>
                <a:lnTo>
                  <a:pt x="1226" y="144"/>
                </a:lnTo>
                <a:lnTo>
                  <a:pt x="1253" y="145"/>
                </a:lnTo>
                <a:lnTo>
                  <a:pt x="1275" y="147"/>
                </a:lnTo>
                <a:lnTo>
                  <a:pt x="1294" y="153"/>
                </a:lnTo>
                <a:lnTo>
                  <a:pt x="1311" y="161"/>
                </a:lnTo>
                <a:lnTo>
                  <a:pt x="1325" y="171"/>
                </a:lnTo>
                <a:lnTo>
                  <a:pt x="1341" y="189"/>
                </a:lnTo>
                <a:lnTo>
                  <a:pt x="1353" y="210"/>
                </a:lnTo>
                <a:lnTo>
                  <a:pt x="1361" y="235"/>
                </a:lnTo>
                <a:lnTo>
                  <a:pt x="1364" y="260"/>
                </a:lnTo>
                <a:lnTo>
                  <a:pt x="1362" y="284"/>
                </a:lnTo>
                <a:lnTo>
                  <a:pt x="1356" y="306"/>
                </a:lnTo>
                <a:lnTo>
                  <a:pt x="1346" y="326"/>
                </a:lnTo>
                <a:lnTo>
                  <a:pt x="1333" y="343"/>
                </a:lnTo>
                <a:lnTo>
                  <a:pt x="1320" y="355"/>
                </a:lnTo>
                <a:lnTo>
                  <a:pt x="1303" y="364"/>
                </a:lnTo>
                <a:lnTo>
                  <a:pt x="1284" y="370"/>
                </a:lnTo>
                <a:lnTo>
                  <a:pt x="1261" y="374"/>
                </a:lnTo>
                <a:lnTo>
                  <a:pt x="1237" y="376"/>
                </a:lnTo>
                <a:lnTo>
                  <a:pt x="1189" y="376"/>
                </a:lnTo>
                <a:lnTo>
                  <a:pt x="1189" y="511"/>
                </a:lnTo>
                <a:lnTo>
                  <a:pt x="1116" y="511"/>
                </a:lnTo>
                <a:lnTo>
                  <a:pt x="1116" y="144"/>
                </a:lnTo>
                <a:close/>
                <a:moveTo>
                  <a:pt x="711" y="144"/>
                </a:moveTo>
                <a:lnTo>
                  <a:pt x="784" y="144"/>
                </a:lnTo>
                <a:lnTo>
                  <a:pt x="784" y="355"/>
                </a:lnTo>
                <a:lnTo>
                  <a:pt x="784" y="374"/>
                </a:lnTo>
                <a:lnTo>
                  <a:pt x="785" y="390"/>
                </a:lnTo>
                <a:lnTo>
                  <a:pt x="788" y="401"/>
                </a:lnTo>
                <a:lnTo>
                  <a:pt x="792" y="411"/>
                </a:lnTo>
                <a:lnTo>
                  <a:pt x="796" y="420"/>
                </a:lnTo>
                <a:lnTo>
                  <a:pt x="808" y="434"/>
                </a:lnTo>
                <a:lnTo>
                  <a:pt x="823" y="446"/>
                </a:lnTo>
                <a:lnTo>
                  <a:pt x="842" y="452"/>
                </a:lnTo>
                <a:lnTo>
                  <a:pt x="862" y="454"/>
                </a:lnTo>
                <a:lnTo>
                  <a:pt x="883" y="452"/>
                </a:lnTo>
                <a:lnTo>
                  <a:pt x="901" y="446"/>
                </a:lnTo>
                <a:lnTo>
                  <a:pt x="916" y="434"/>
                </a:lnTo>
                <a:lnTo>
                  <a:pt x="928" y="420"/>
                </a:lnTo>
                <a:lnTo>
                  <a:pt x="934" y="411"/>
                </a:lnTo>
                <a:lnTo>
                  <a:pt x="937" y="401"/>
                </a:lnTo>
                <a:lnTo>
                  <a:pt x="939" y="390"/>
                </a:lnTo>
                <a:lnTo>
                  <a:pt x="940" y="374"/>
                </a:lnTo>
                <a:lnTo>
                  <a:pt x="940" y="355"/>
                </a:lnTo>
                <a:lnTo>
                  <a:pt x="940" y="144"/>
                </a:lnTo>
                <a:lnTo>
                  <a:pt x="1014" y="144"/>
                </a:lnTo>
                <a:lnTo>
                  <a:pt x="1014" y="368"/>
                </a:lnTo>
                <a:lnTo>
                  <a:pt x="1012" y="399"/>
                </a:lnTo>
                <a:lnTo>
                  <a:pt x="1007" y="425"/>
                </a:lnTo>
                <a:lnTo>
                  <a:pt x="999" y="448"/>
                </a:lnTo>
                <a:lnTo>
                  <a:pt x="986" y="467"/>
                </a:lnTo>
                <a:lnTo>
                  <a:pt x="968" y="485"/>
                </a:lnTo>
                <a:lnTo>
                  <a:pt x="946" y="500"/>
                </a:lnTo>
                <a:lnTo>
                  <a:pt x="921" y="511"/>
                </a:lnTo>
                <a:lnTo>
                  <a:pt x="893" y="518"/>
                </a:lnTo>
                <a:lnTo>
                  <a:pt x="862" y="520"/>
                </a:lnTo>
                <a:lnTo>
                  <a:pt x="832" y="518"/>
                </a:lnTo>
                <a:lnTo>
                  <a:pt x="804" y="511"/>
                </a:lnTo>
                <a:lnTo>
                  <a:pt x="779" y="500"/>
                </a:lnTo>
                <a:lnTo>
                  <a:pt x="756" y="485"/>
                </a:lnTo>
                <a:lnTo>
                  <a:pt x="739" y="467"/>
                </a:lnTo>
                <a:lnTo>
                  <a:pt x="726" y="448"/>
                </a:lnTo>
                <a:lnTo>
                  <a:pt x="717" y="425"/>
                </a:lnTo>
                <a:lnTo>
                  <a:pt x="713" y="399"/>
                </a:lnTo>
                <a:lnTo>
                  <a:pt x="711" y="368"/>
                </a:lnTo>
                <a:lnTo>
                  <a:pt x="711" y="144"/>
                </a:lnTo>
                <a:close/>
                <a:moveTo>
                  <a:pt x="343" y="144"/>
                </a:moveTo>
                <a:lnTo>
                  <a:pt x="417" y="144"/>
                </a:lnTo>
                <a:lnTo>
                  <a:pt x="417" y="299"/>
                </a:lnTo>
                <a:lnTo>
                  <a:pt x="554" y="144"/>
                </a:lnTo>
                <a:lnTo>
                  <a:pt x="647" y="144"/>
                </a:lnTo>
                <a:lnTo>
                  <a:pt x="488" y="313"/>
                </a:lnTo>
                <a:lnTo>
                  <a:pt x="656" y="511"/>
                </a:lnTo>
                <a:lnTo>
                  <a:pt x="559" y="511"/>
                </a:lnTo>
                <a:lnTo>
                  <a:pt x="425" y="346"/>
                </a:lnTo>
                <a:lnTo>
                  <a:pt x="417" y="355"/>
                </a:lnTo>
                <a:lnTo>
                  <a:pt x="417" y="511"/>
                </a:lnTo>
                <a:lnTo>
                  <a:pt x="343" y="511"/>
                </a:lnTo>
                <a:lnTo>
                  <a:pt x="343" y="144"/>
                </a:lnTo>
                <a:close/>
                <a:moveTo>
                  <a:pt x="136" y="137"/>
                </a:moveTo>
                <a:lnTo>
                  <a:pt x="167" y="139"/>
                </a:lnTo>
                <a:lnTo>
                  <a:pt x="196" y="148"/>
                </a:lnTo>
                <a:lnTo>
                  <a:pt x="222" y="161"/>
                </a:lnTo>
                <a:lnTo>
                  <a:pt x="247" y="179"/>
                </a:lnTo>
                <a:lnTo>
                  <a:pt x="209" y="227"/>
                </a:lnTo>
                <a:lnTo>
                  <a:pt x="195" y="214"/>
                </a:lnTo>
                <a:lnTo>
                  <a:pt x="180" y="204"/>
                </a:lnTo>
                <a:lnTo>
                  <a:pt x="164" y="199"/>
                </a:lnTo>
                <a:lnTo>
                  <a:pt x="148" y="198"/>
                </a:lnTo>
                <a:lnTo>
                  <a:pt x="131" y="200"/>
                </a:lnTo>
                <a:lnTo>
                  <a:pt x="116" y="205"/>
                </a:lnTo>
                <a:lnTo>
                  <a:pt x="105" y="215"/>
                </a:lnTo>
                <a:lnTo>
                  <a:pt x="97" y="225"/>
                </a:lnTo>
                <a:lnTo>
                  <a:pt x="95" y="238"/>
                </a:lnTo>
                <a:lnTo>
                  <a:pt x="96" y="247"/>
                </a:lnTo>
                <a:lnTo>
                  <a:pt x="100" y="256"/>
                </a:lnTo>
                <a:lnTo>
                  <a:pt x="107" y="263"/>
                </a:lnTo>
                <a:lnTo>
                  <a:pt x="118" y="270"/>
                </a:lnTo>
                <a:lnTo>
                  <a:pt x="132" y="277"/>
                </a:lnTo>
                <a:lnTo>
                  <a:pt x="151" y="285"/>
                </a:lnTo>
                <a:lnTo>
                  <a:pt x="174" y="293"/>
                </a:lnTo>
                <a:lnTo>
                  <a:pt x="191" y="300"/>
                </a:lnTo>
                <a:lnTo>
                  <a:pt x="206" y="307"/>
                </a:lnTo>
                <a:lnTo>
                  <a:pt x="216" y="314"/>
                </a:lnTo>
                <a:lnTo>
                  <a:pt x="227" y="322"/>
                </a:lnTo>
                <a:lnTo>
                  <a:pt x="241" y="337"/>
                </a:lnTo>
                <a:lnTo>
                  <a:pt x="252" y="356"/>
                </a:lnTo>
                <a:lnTo>
                  <a:pt x="257" y="376"/>
                </a:lnTo>
                <a:lnTo>
                  <a:pt x="260" y="399"/>
                </a:lnTo>
                <a:lnTo>
                  <a:pt x="257" y="426"/>
                </a:lnTo>
                <a:lnTo>
                  <a:pt x="251" y="449"/>
                </a:lnTo>
                <a:lnTo>
                  <a:pt x="239" y="469"/>
                </a:lnTo>
                <a:lnTo>
                  <a:pt x="224" y="487"/>
                </a:lnTo>
                <a:lnTo>
                  <a:pt x="204" y="502"/>
                </a:lnTo>
                <a:lnTo>
                  <a:pt x="183" y="511"/>
                </a:lnTo>
                <a:lnTo>
                  <a:pt x="157" y="519"/>
                </a:lnTo>
                <a:lnTo>
                  <a:pt x="129" y="521"/>
                </a:lnTo>
                <a:lnTo>
                  <a:pt x="98" y="518"/>
                </a:lnTo>
                <a:lnTo>
                  <a:pt x="70" y="510"/>
                </a:lnTo>
                <a:lnTo>
                  <a:pt x="44" y="496"/>
                </a:lnTo>
                <a:lnTo>
                  <a:pt x="22" y="476"/>
                </a:lnTo>
                <a:lnTo>
                  <a:pt x="0" y="451"/>
                </a:lnTo>
                <a:lnTo>
                  <a:pt x="48" y="405"/>
                </a:lnTo>
                <a:lnTo>
                  <a:pt x="58" y="423"/>
                </a:lnTo>
                <a:lnTo>
                  <a:pt x="72" y="436"/>
                </a:lnTo>
                <a:lnTo>
                  <a:pt x="89" y="447"/>
                </a:lnTo>
                <a:lnTo>
                  <a:pt x="107" y="453"/>
                </a:lnTo>
                <a:lnTo>
                  <a:pt x="127" y="455"/>
                </a:lnTo>
                <a:lnTo>
                  <a:pt x="145" y="452"/>
                </a:lnTo>
                <a:lnTo>
                  <a:pt x="161" y="446"/>
                </a:lnTo>
                <a:lnTo>
                  <a:pt x="173" y="434"/>
                </a:lnTo>
                <a:lnTo>
                  <a:pt x="182" y="420"/>
                </a:lnTo>
                <a:lnTo>
                  <a:pt x="184" y="403"/>
                </a:lnTo>
                <a:lnTo>
                  <a:pt x="182" y="388"/>
                </a:lnTo>
                <a:lnTo>
                  <a:pt x="175" y="377"/>
                </a:lnTo>
                <a:lnTo>
                  <a:pt x="164" y="366"/>
                </a:lnTo>
                <a:lnTo>
                  <a:pt x="157" y="362"/>
                </a:lnTo>
                <a:lnTo>
                  <a:pt x="147" y="357"/>
                </a:lnTo>
                <a:lnTo>
                  <a:pt x="132" y="351"/>
                </a:lnTo>
                <a:lnTo>
                  <a:pt x="111" y="344"/>
                </a:lnTo>
                <a:lnTo>
                  <a:pt x="81" y="331"/>
                </a:lnTo>
                <a:lnTo>
                  <a:pt x="57" y="319"/>
                </a:lnTo>
                <a:lnTo>
                  <a:pt x="40" y="304"/>
                </a:lnTo>
                <a:lnTo>
                  <a:pt x="28" y="287"/>
                </a:lnTo>
                <a:lnTo>
                  <a:pt x="22" y="267"/>
                </a:lnTo>
                <a:lnTo>
                  <a:pt x="19" y="244"/>
                </a:lnTo>
                <a:lnTo>
                  <a:pt x="22" y="219"/>
                </a:lnTo>
                <a:lnTo>
                  <a:pt x="30" y="197"/>
                </a:lnTo>
                <a:lnTo>
                  <a:pt x="44" y="176"/>
                </a:lnTo>
                <a:lnTo>
                  <a:pt x="62" y="159"/>
                </a:lnTo>
                <a:lnTo>
                  <a:pt x="83" y="148"/>
                </a:lnTo>
                <a:lnTo>
                  <a:pt x="108" y="140"/>
                </a:lnTo>
                <a:lnTo>
                  <a:pt x="136" y="137"/>
                </a:lnTo>
                <a:close/>
                <a:moveTo>
                  <a:pt x="2183" y="135"/>
                </a:moveTo>
                <a:lnTo>
                  <a:pt x="2239" y="135"/>
                </a:lnTo>
                <a:lnTo>
                  <a:pt x="2397" y="511"/>
                </a:lnTo>
                <a:lnTo>
                  <a:pt x="2318" y="511"/>
                </a:lnTo>
                <a:lnTo>
                  <a:pt x="2286" y="434"/>
                </a:lnTo>
                <a:lnTo>
                  <a:pt x="2132" y="434"/>
                </a:lnTo>
                <a:lnTo>
                  <a:pt x="2099" y="511"/>
                </a:lnTo>
                <a:lnTo>
                  <a:pt x="2021" y="511"/>
                </a:lnTo>
                <a:lnTo>
                  <a:pt x="2183" y="135"/>
                </a:lnTo>
                <a:close/>
                <a:moveTo>
                  <a:pt x="2790" y="135"/>
                </a:moveTo>
                <a:lnTo>
                  <a:pt x="2814" y="136"/>
                </a:lnTo>
                <a:lnTo>
                  <a:pt x="2835" y="140"/>
                </a:lnTo>
                <a:lnTo>
                  <a:pt x="2858" y="148"/>
                </a:lnTo>
                <a:lnTo>
                  <a:pt x="2882" y="157"/>
                </a:lnTo>
                <a:lnTo>
                  <a:pt x="2882" y="242"/>
                </a:lnTo>
                <a:lnTo>
                  <a:pt x="2859" y="223"/>
                </a:lnTo>
                <a:lnTo>
                  <a:pt x="2838" y="210"/>
                </a:lnTo>
                <a:lnTo>
                  <a:pt x="2815" y="203"/>
                </a:lnTo>
                <a:lnTo>
                  <a:pt x="2790" y="201"/>
                </a:lnTo>
                <a:lnTo>
                  <a:pt x="2765" y="203"/>
                </a:lnTo>
                <a:lnTo>
                  <a:pt x="2741" y="210"/>
                </a:lnTo>
                <a:lnTo>
                  <a:pt x="2721" y="222"/>
                </a:lnTo>
                <a:lnTo>
                  <a:pt x="2702" y="238"/>
                </a:lnTo>
                <a:lnTo>
                  <a:pt x="2687" y="257"/>
                </a:lnTo>
                <a:lnTo>
                  <a:pt x="2676" y="278"/>
                </a:lnTo>
                <a:lnTo>
                  <a:pt x="2670" y="303"/>
                </a:lnTo>
                <a:lnTo>
                  <a:pt x="2667" y="329"/>
                </a:lnTo>
                <a:lnTo>
                  <a:pt x="2670" y="355"/>
                </a:lnTo>
                <a:lnTo>
                  <a:pt x="2676" y="379"/>
                </a:lnTo>
                <a:lnTo>
                  <a:pt x="2687" y="400"/>
                </a:lnTo>
                <a:lnTo>
                  <a:pt x="2702" y="418"/>
                </a:lnTo>
                <a:lnTo>
                  <a:pt x="2721" y="434"/>
                </a:lnTo>
                <a:lnTo>
                  <a:pt x="2742" y="445"/>
                </a:lnTo>
                <a:lnTo>
                  <a:pt x="2766" y="452"/>
                </a:lnTo>
                <a:lnTo>
                  <a:pt x="2791" y="454"/>
                </a:lnTo>
                <a:lnTo>
                  <a:pt x="2816" y="452"/>
                </a:lnTo>
                <a:lnTo>
                  <a:pt x="2839" y="445"/>
                </a:lnTo>
                <a:lnTo>
                  <a:pt x="2860" y="433"/>
                </a:lnTo>
                <a:lnTo>
                  <a:pt x="2882" y="414"/>
                </a:lnTo>
                <a:lnTo>
                  <a:pt x="2882" y="499"/>
                </a:lnTo>
                <a:lnTo>
                  <a:pt x="2858" y="508"/>
                </a:lnTo>
                <a:lnTo>
                  <a:pt x="2835" y="516"/>
                </a:lnTo>
                <a:lnTo>
                  <a:pt x="2813" y="519"/>
                </a:lnTo>
                <a:lnTo>
                  <a:pt x="2790" y="520"/>
                </a:lnTo>
                <a:lnTo>
                  <a:pt x="2754" y="517"/>
                </a:lnTo>
                <a:lnTo>
                  <a:pt x="2721" y="508"/>
                </a:lnTo>
                <a:lnTo>
                  <a:pt x="2689" y="494"/>
                </a:lnTo>
                <a:lnTo>
                  <a:pt x="2661" y="475"/>
                </a:lnTo>
                <a:lnTo>
                  <a:pt x="2637" y="453"/>
                </a:lnTo>
                <a:lnTo>
                  <a:pt x="2618" y="427"/>
                </a:lnTo>
                <a:lnTo>
                  <a:pt x="2604" y="397"/>
                </a:lnTo>
                <a:lnTo>
                  <a:pt x="2594" y="364"/>
                </a:lnTo>
                <a:lnTo>
                  <a:pt x="2591" y="329"/>
                </a:lnTo>
                <a:lnTo>
                  <a:pt x="2594" y="294"/>
                </a:lnTo>
                <a:lnTo>
                  <a:pt x="2604" y="261"/>
                </a:lnTo>
                <a:lnTo>
                  <a:pt x="2618" y="232"/>
                </a:lnTo>
                <a:lnTo>
                  <a:pt x="2637" y="204"/>
                </a:lnTo>
                <a:lnTo>
                  <a:pt x="2662" y="181"/>
                </a:lnTo>
                <a:lnTo>
                  <a:pt x="2689" y="162"/>
                </a:lnTo>
                <a:lnTo>
                  <a:pt x="2721" y="147"/>
                </a:lnTo>
                <a:lnTo>
                  <a:pt x="2754" y="138"/>
                </a:lnTo>
                <a:lnTo>
                  <a:pt x="2790" y="135"/>
                </a:lnTo>
                <a:close/>
                <a:moveTo>
                  <a:pt x="1609" y="135"/>
                </a:moveTo>
                <a:lnTo>
                  <a:pt x="1660" y="135"/>
                </a:lnTo>
                <a:lnTo>
                  <a:pt x="1889" y="392"/>
                </a:lnTo>
                <a:lnTo>
                  <a:pt x="1889" y="144"/>
                </a:lnTo>
                <a:lnTo>
                  <a:pt x="1962" y="144"/>
                </a:lnTo>
                <a:lnTo>
                  <a:pt x="1962" y="519"/>
                </a:lnTo>
                <a:lnTo>
                  <a:pt x="1912" y="519"/>
                </a:lnTo>
                <a:lnTo>
                  <a:pt x="1682" y="262"/>
                </a:lnTo>
                <a:lnTo>
                  <a:pt x="1682" y="511"/>
                </a:lnTo>
                <a:lnTo>
                  <a:pt x="1609" y="511"/>
                </a:lnTo>
                <a:lnTo>
                  <a:pt x="1609" y="135"/>
                </a:lnTo>
                <a:close/>
                <a:moveTo>
                  <a:pt x="2720" y="0"/>
                </a:moveTo>
                <a:lnTo>
                  <a:pt x="2781" y="49"/>
                </a:lnTo>
                <a:lnTo>
                  <a:pt x="2843" y="0"/>
                </a:lnTo>
                <a:lnTo>
                  <a:pt x="2878" y="32"/>
                </a:lnTo>
                <a:lnTo>
                  <a:pt x="2781" y="110"/>
                </a:lnTo>
                <a:lnTo>
                  <a:pt x="2685" y="32"/>
                </a:lnTo>
                <a:lnTo>
                  <a:pt x="272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cs-CZ">
              <a:ln>
                <a:noFill/>
              </a:ln>
            </a:endParaRPr>
          </a:p>
        </p:txBody>
      </p:sp>
      <p:pic>
        <p:nvPicPr>
          <p:cNvPr id="29"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602353"/>
            <a:ext cx="9144000" cy="253538"/>
          </a:xfrm>
          <a:prstGeom prst="rect">
            <a:avLst/>
          </a:prstGeom>
        </p:spPr>
      </p:pic>
      <p:pic>
        <p:nvPicPr>
          <p:cNvPr id="30"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84000" y="468000"/>
            <a:ext cx="756000" cy="756000"/>
          </a:xfrm>
          <a:prstGeom prst="rect">
            <a:avLst/>
          </a:prstGeom>
        </p:spPr>
      </p:pic>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3"/>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7"/>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7"/>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91044334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2281178"/>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1"/>
            <a:ext cx="3888000" cy="4084439"/>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2000" b="1"/>
            </a:lvl1pPr>
          </a:lstStyle>
          <a:p>
            <a:pPr lvl="0"/>
            <a:r>
              <a:rPr lang="cs-CZ" dirty="0" smtClean="0"/>
              <a:t>Podtitulek</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183492689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1181"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8"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85574579"/>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3999" y="423021"/>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11" name="Straight Connector 10"/>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0" name="Straight Connector 10"/>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862851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3"/>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7"/>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7"/>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910443341"/>
      </p:ext>
    </p:extLst>
  </p:cSld>
  <p:clrMapOvr>
    <a:masterClrMapping/>
  </p:clrMapOvr>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00351200"/>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9176661"/>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414679"/>
      </p:ext>
    </p:extLst>
  </p:cSld>
  <p:clrMapOvr>
    <a:masterClrMapping/>
  </p:clrMapOvr>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8555"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53753695"/>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2"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86122613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521675402"/>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3"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00351200"/>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195550114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obrázek na pozadí">
    <p:spTree>
      <p:nvGrpSpPr>
        <p:cNvPr id="1" name=""/>
        <p:cNvGrpSpPr/>
        <p:nvPr/>
      </p:nvGrpSpPr>
      <p:grpSpPr>
        <a:xfrm>
          <a:off x="0" y="0"/>
          <a:ext cx="0" cy="0"/>
          <a:chOff x="0" y="0"/>
          <a:chExt cx="0" cy="0"/>
        </a:xfrm>
      </p:grpSpPr>
      <p:sp>
        <p:nvSpPr>
          <p:cNvPr id="4" name="Picture Placeholder 3"/>
          <p:cNvSpPr>
            <a:spLocks noGrp="1"/>
          </p:cNvSpPr>
          <p:nvPr>
            <p:ph type="pic" sz="quarter" idx="13" hasCustomPrompt="1"/>
          </p:nvPr>
        </p:nvSpPr>
        <p:spPr>
          <a:xfrm>
            <a:off x="2597150" y="1"/>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3999" y="2281178"/>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cxnSp>
        <p:nvCxnSpPr>
          <p:cNvPr id="9"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824067990"/>
      </p:ext>
    </p:extLst>
  </p:cSld>
  <p:clrMapOvr>
    <a:masterClrMapping/>
  </p:clrMapOvr>
  <p:extLst mod="1">
    <p:ext uri="{DCECCB84-F9BA-43D5-87BE-67443E8EF086}">
      <p15:sldGuideLst xmlns:p15="http://schemas.microsoft.com/office/powerpoint/2012/main">
        <p15:guide id="1" pos="5443" userDrawn="1">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7"/>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1568060"/>
      </p:ext>
    </p:extLst>
  </p:cSld>
  <p:clrMapOvr>
    <a:masterClrMapping/>
  </p:clrMapOvr>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přechodový sním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1190445"/>
            <a:ext cx="8136000" cy="5181555"/>
          </a:xfrm>
        </p:spPr>
        <p:txBody>
          <a:bodyPr/>
          <a:lstStyle>
            <a:lvl1pPr>
              <a:spcAft>
                <a:spcPts val="2000"/>
              </a:spcAft>
              <a:defRPr sz="2000" b="1"/>
            </a:lvl1pPr>
            <a:lvl2pPr>
              <a:buClr>
                <a:srgbClr val="F24F00"/>
              </a:buClr>
              <a:defRPr/>
            </a:lvl2pPr>
            <a:lvl3pPr>
              <a:buClr>
                <a:srgbClr val="C8C8C8"/>
              </a:buClr>
              <a:defRPr/>
            </a:lvl3pPr>
          </a:lstStyle>
          <a:p>
            <a:pPr lvl="0"/>
            <a:r>
              <a:rPr lang="cs-CZ" dirty="0" smtClean="0"/>
              <a:t>Po kliknutí můžete vložit text</a:t>
            </a:r>
            <a:br>
              <a:rPr lang="cs-CZ" dirty="0" smtClean="0"/>
            </a:br>
            <a:endParaRPr lang="cs-CZ" dirty="0" smtClean="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Tree>
    <p:extLst>
      <p:ext uri="{BB962C8B-B14F-4D97-AF65-F5344CB8AC3E}">
        <p14:creationId xmlns:p14="http://schemas.microsoft.com/office/powerpoint/2010/main" val="25142681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1_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81" y="2183416"/>
            <a:ext cx="5130035" cy="4601696"/>
            <a:chOff x="1768" y="1348"/>
            <a:chExt cx="3167" cy="2841"/>
          </a:xfrm>
        </p:grpSpPr>
        <p:sp>
          <p:nvSpPr>
            <p:cNvPr id="13331" name="McK Confidential" hidden="1"/>
            <p:cNvSpPr txBox="1">
              <a:spLocks noChangeArrowheads="1"/>
            </p:cNvSpPr>
            <p:nvPr/>
          </p:nvSpPr>
          <p:spPr bwMode="auto">
            <a:xfrm>
              <a:off x="1768" y="1348"/>
              <a:ext cx="936"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DŮVĚRNÉ</a:t>
              </a:r>
            </a:p>
          </p:txBody>
        </p:sp>
        <p:sp>
          <p:nvSpPr>
            <p:cNvPr id="13332" name="McK Document" hidden="1"/>
            <p:cNvSpPr txBox="1">
              <a:spLocks noChangeArrowheads="1"/>
            </p:cNvSpPr>
            <p:nvPr/>
          </p:nvSpPr>
          <p:spPr bwMode="auto">
            <a:xfrm>
              <a:off x="1768" y="3047"/>
              <a:ext cx="3167" cy="136"/>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sz="1428" i="0"/>
                <a:t>Dokument</a:t>
              </a:r>
            </a:p>
          </p:txBody>
        </p:sp>
        <p:sp>
          <p:nvSpPr>
            <p:cNvPr id="13333" name="McK Date" hidden="1"/>
            <p:cNvSpPr txBox="1">
              <a:spLocks noChangeArrowheads="1"/>
            </p:cNvSpPr>
            <p:nvPr/>
          </p:nvSpPr>
          <p:spPr bwMode="auto">
            <a:xfrm>
              <a:off x="1768" y="3216"/>
              <a:ext cx="3167"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Datum</a:t>
              </a:r>
            </a:p>
          </p:txBody>
        </p:sp>
        <p:sp>
          <p:nvSpPr>
            <p:cNvPr id="13334" name="McK Disclaimer" hidden="1"/>
            <p:cNvSpPr>
              <a:spLocks noChangeArrowheads="1"/>
            </p:cNvSpPr>
            <p:nvPr>
              <p:custDataLst>
                <p:tags r:id="rId1"/>
              </p:custDataLst>
            </p:nvPr>
          </p:nvSpPr>
          <p:spPr bwMode="auto">
            <a:xfrm>
              <a:off x="1768" y="3761"/>
              <a:ext cx="2303" cy="428"/>
            </a:xfrm>
            <a:prstGeom prst="rect">
              <a:avLst/>
            </a:prstGeom>
            <a:noFill/>
            <a:ln w="9525">
              <a:noFill/>
              <a:miter lim="800000"/>
              <a:headEnd/>
              <a:tailEnd/>
            </a:ln>
            <a:effectLst/>
          </p:spPr>
          <p:txBody>
            <a:bodyPr lIns="0" tIns="0" rIns="0" bIns="0" anchor="b">
              <a:spAutoFit/>
            </a:bodyPr>
            <a:lstStyle/>
            <a:p>
              <a:pPr algn="l" defTabSz="804863">
                <a:spcBef>
                  <a:spcPct val="0"/>
                </a:spcBef>
                <a:buClrTx/>
                <a:buFontTx/>
                <a:buNone/>
              </a:pPr>
              <a:r>
                <a:rPr lang="cs-CZ" sz="900" i="0"/>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6"/>
            <a:ext cx="3110094" cy="304699"/>
          </a:xfrm>
          <a:prstGeom prst="rect">
            <a:avLst/>
          </a:prstGeom>
          <a:noFill/>
          <a:ln w="9525">
            <a:noFill/>
            <a:miter lim="800000"/>
            <a:headEnd/>
            <a:tailEnd/>
          </a:ln>
          <a:effec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chemeClr val="bg1"/>
                </a:solidFill>
              </a:rPr>
              <a:t>Working Draft    </a:t>
            </a:r>
          </a:p>
        </p:txBody>
      </p:sp>
      <p:sp>
        <p:nvSpPr>
          <p:cNvPr id="13344" name="Working Draft" hidden="1"/>
          <p:cNvSpPr txBox="1">
            <a:spLocks noChangeArrowheads="1"/>
          </p:cNvSpPr>
          <p:nvPr/>
        </p:nvSpPr>
        <p:spPr bwMode="auto">
          <a:xfrm>
            <a:off x="427639" y="594448"/>
            <a:ext cx="4580934"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t>Last Modified 10/4/2004 4:39:06 PM Central Europe Standard Time</a:t>
            </a:r>
            <a:endParaRPr lang="cs-CZ" sz="1200" i="0"/>
          </a:p>
        </p:txBody>
      </p:sp>
      <p:sp>
        <p:nvSpPr>
          <p:cNvPr id="13345" name="Printed" hidden="1"/>
          <p:cNvSpPr txBox="1">
            <a:spLocks noChangeArrowheads="1"/>
          </p:cNvSpPr>
          <p:nvPr/>
        </p:nvSpPr>
        <p:spPr bwMode="auto">
          <a:xfrm>
            <a:off x="427640" y="816352"/>
            <a:ext cx="4219617"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t>Printed 10/4/2004 11:36:40 AM Central Europe Standard Time</a:t>
            </a:r>
          </a:p>
        </p:txBody>
      </p:sp>
      <p:sp>
        <p:nvSpPr>
          <p:cNvPr id="19" name="Rectangle 92"/>
          <p:cNvSpPr>
            <a:spLocks noGrp="1" noChangeArrowheads="1"/>
          </p:cNvSpPr>
          <p:nvPr>
            <p:ph type="title" hasCustomPrompt="1"/>
          </p:nvPr>
        </p:nvSpPr>
        <p:spPr bwMode="auto">
          <a:xfrm>
            <a:off x="504000" y="1052731"/>
            <a:ext cx="6876000" cy="1923604"/>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cap="all" baseline="0">
                <a:solidFill>
                  <a:schemeClr val="accent2"/>
                </a:solidFill>
                <a:latin typeface="+mj-lt"/>
                <a:cs typeface="Arial CE" panose="020B0604020202020204" pitchFamily="34" charset="0"/>
              </a:defRPr>
            </a:lvl1pPr>
          </a:lstStyle>
          <a:p>
            <a:pPr lvl="0"/>
            <a:r>
              <a:rPr lang="cs-CZ" dirty="0" smtClean="0"/>
              <a:t>KLIKNUTÍM </a:t>
            </a:r>
            <a:r>
              <a:rPr lang="cs-CZ" smtClean="0"/>
              <a:t>VLOŽÍTE </a:t>
            </a:r>
            <a:br>
              <a:rPr lang="cs-CZ" smtClean="0"/>
            </a:br>
            <a:r>
              <a:rPr lang="cs-CZ" smtClean="0"/>
              <a:t>NADPIS </a:t>
            </a:r>
            <a:r>
              <a:rPr lang="cs-CZ" dirty="0" smtClean="0"/>
              <a:t>PREZENTACE</a:t>
            </a:r>
            <a:br>
              <a:rPr lang="cs-CZ" dirty="0" smtClean="0"/>
            </a:br>
            <a:endParaRPr lang="cs-CZ" dirty="0" smtClean="0"/>
          </a:p>
        </p:txBody>
      </p:sp>
      <p:sp>
        <p:nvSpPr>
          <p:cNvPr id="7" name="Text Placeholder 6"/>
          <p:cNvSpPr>
            <a:spLocks noGrp="1"/>
          </p:cNvSpPr>
          <p:nvPr>
            <p:ph type="body" sz="quarter" idx="10" hasCustomPrompt="1"/>
          </p:nvPr>
        </p:nvSpPr>
        <p:spPr>
          <a:xfrm>
            <a:off x="503238" y="4675938"/>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503238" y="5760001"/>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grpSp>
        <p:nvGrpSpPr>
          <p:cNvPr id="22" name="Skupina 21"/>
          <p:cNvGrpSpPr/>
          <p:nvPr/>
        </p:nvGrpSpPr>
        <p:grpSpPr>
          <a:xfrm>
            <a:off x="7897239" y="468000"/>
            <a:ext cx="756000" cy="756000"/>
            <a:chOff x="3088481" y="1235075"/>
            <a:chExt cx="2952894" cy="2952894"/>
          </a:xfrm>
        </p:grpSpPr>
        <p:sp>
          <p:nvSpPr>
            <p:cNvPr id="23" name="Obdélník 22"/>
            <p:cNvSpPr/>
            <p:nvPr userDrawn="1"/>
          </p:nvSpPr>
          <p:spPr bwMode="auto">
            <a:xfrm>
              <a:off x="3088481" y="1235075"/>
              <a:ext cx="2952894" cy="2952894"/>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4" name="Volný tvar 23"/>
            <p:cNvSpPr/>
            <p:nvPr userDrawn="1"/>
          </p:nvSpPr>
          <p:spPr bwMode="auto">
            <a:xfrm>
              <a:off x="3648075" y="1800225"/>
              <a:ext cx="1831181" cy="1840706"/>
            </a:xfrm>
            <a:custGeom>
              <a:avLst/>
              <a:gdLst>
                <a:gd name="connsiteX0" fmla="*/ 0 w 1831181"/>
                <a:gd name="connsiteY0" fmla="*/ 0 h 1840706"/>
                <a:gd name="connsiteX1" fmla="*/ 1831181 w 1831181"/>
                <a:gd name="connsiteY1" fmla="*/ 0 h 1840706"/>
                <a:gd name="connsiteX2" fmla="*/ 1831181 w 1831181"/>
                <a:gd name="connsiteY2" fmla="*/ 364331 h 1840706"/>
                <a:gd name="connsiteX3" fmla="*/ 366713 w 1831181"/>
                <a:gd name="connsiteY3" fmla="*/ 364331 h 1840706"/>
                <a:gd name="connsiteX4" fmla="*/ 366713 w 1831181"/>
                <a:gd name="connsiteY4" fmla="*/ 1459706 h 1840706"/>
                <a:gd name="connsiteX5" fmla="*/ 1828800 w 1831181"/>
                <a:gd name="connsiteY5" fmla="*/ 1459706 h 1840706"/>
                <a:gd name="connsiteX6" fmla="*/ 1828800 w 1831181"/>
                <a:gd name="connsiteY6" fmla="*/ 1840706 h 1840706"/>
                <a:gd name="connsiteX7" fmla="*/ 2381 w 1831181"/>
                <a:gd name="connsiteY7" fmla="*/ 1840706 h 1840706"/>
                <a:gd name="connsiteX8" fmla="*/ 0 w 1831181"/>
                <a:gd name="connsiteY8" fmla="*/ 0 h 18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181" h="1840706">
                  <a:moveTo>
                    <a:pt x="0" y="0"/>
                  </a:moveTo>
                  <a:lnTo>
                    <a:pt x="1831181" y="0"/>
                  </a:lnTo>
                  <a:lnTo>
                    <a:pt x="1831181" y="364331"/>
                  </a:lnTo>
                  <a:lnTo>
                    <a:pt x="366713" y="364331"/>
                  </a:lnTo>
                  <a:lnTo>
                    <a:pt x="366713" y="1459706"/>
                  </a:lnTo>
                  <a:lnTo>
                    <a:pt x="1828800" y="1459706"/>
                  </a:lnTo>
                  <a:lnTo>
                    <a:pt x="1828800" y="1840706"/>
                  </a:lnTo>
                  <a:lnTo>
                    <a:pt x="2381" y="1840706"/>
                  </a:lnTo>
                  <a:cubicBezTo>
                    <a:pt x="1587" y="1227137"/>
                    <a:pt x="794" y="613569"/>
                    <a:pt x="0" y="0"/>
                  </a:cubicBezTo>
                  <a:close/>
                </a:path>
              </a:pathLst>
            </a:cu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5" name="Obdélník 24"/>
            <p:cNvSpPr/>
            <p:nvPr userDrawn="1"/>
          </p:nvSpPr>
          <p:spPr bwMode="auto">
            <a:xfrm>
              <a:off x="4391024" y="2531270"/>
              <a:ext cx="1088231" cy="364331"/>
            </a:xfrm>
            <a:prstGeom prst="rect">
              <a:avLst/>
            </a:pr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
        <p:nvSpPr>
          <p:cNvPr id="26" name="Obdélník 25"/>
          <p:cNvSpPr/>
          <p:nvPr/>
        </p:nvSpPr>
        <p:spPr bwMode="auto">
          <a:xfrm>
            <a:off x="0" y="6620596"/>
            <a:ext cx="9144000" cy="241697"/>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11"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12" name="Freeform 6"/>
          <p:cNvSpPr>
            <a:spLocks noEditPoints="1"/>
          </p:cNvSpPr>
          <p:nvPr/>
        </p:nvSpPr>
        <p:spPr bwMode="auto">
          <a:xfrm>
            <a:off x="7807885" y="6666123"/>
            <a:ext cx="837807" cy="122525"/>
          </a:xfrm>
          <a:custGeom>
            <a:avLst/>
            <a:gdLst>
              <a:gd name="T0" fmla="*/ 1189 w 3542"/>
              <a:gd name="T1" fmla="*/ 206 h 521"/>
              <a:gd name="T2" fmla="*/ 1271 w 3542"/>
              <a:gd name="T3" fmla="*/ 299 h 521"/>
              <a:gd name="T4" fmla="*/ 1279 w 3542"/>
              <a:gd name="T5" fmla="*/ 228 h 521"/>
              <a:gd name="T6" fmla="*/ 1215 w 3542"/>
              <a:gd name="T7" fmla="*/ 206 h 521"/>
              <a:gd name="T8" fmla="*/ 3532 w 3542"/>
              <a:gd name="T9" fmla="*/ 450 h 521"/>
              <a:gd name="T10" fmla="*/ 3266 w 3542"/>
              <a:gd name="T11" fmla="*/ 144 h 521"/>
              <a:gd name="T12" fmla="*/ 3045 w 3542"/>
              <a:gd name="T13" fmla="*/ 288 h 521"/>
              <a:gd name="T14" fmla="*/ 3181 w 3542"/>
              <a:gd name="T15" fmla="*/ 450 h 521"/>
              <a:gd name="T16" fmla="*/ 1505 w 3542"/>
              <a:gd name="T17" fmla="*/ 144 h 521"/>
              <a:gd name="T18" fmla="*/ 1226 w 3542"/>
              <a:gd name="T19" fmla="*/ 144 h 521"/>
              <a:gd name="T20" fmla="*/ 1325 w 3542"/>
              <a:gd name="T21" fmla="*/ 171 h 521"/>
              <a:gd name="T22" fmla="*/ 1362 w 3542"/>
              <a:gd name="T23" fmla="*/ 284 h 521"/>
              <a:gd name="T24" fmla="*/ 1303 w 3542"/>
              <a:gd name="T25" fmla="*/ 364 h 521"/>
              <a:gd name="T26" fmla="*/ 1189 w 3542"/>
              <a:gd name="T27" fmla="*/ 511 h 521"/>
              <a:gd name="T28" fmla="*/ 784 w 3542"/>
              <a:gd name="T29" fmla="*/ 355 h 521"/>
              <a:gd name="T30" fmla="*/ 796 w 3542"/>
              <a:gd name="T31" fmla="*/ 420 h 521"/>
              <a:gd name="T32" fmla="*/ 883 w 3542"/>
              <a:gd name="T33" fmla="*/ 452 h 521"/>
              <a:gd name="T34" fmla="*/ 937 w 3542"/>
              <a:gd name="T35" fmla="*/ 401 h 521"/>
              <a:gd name="T36" fmla="*/ 1014 w 3542"/>
              <a:gd name="T37" fmla="*/ 144 h 521"/>
              <a:gd name="T38" fmla="*/ 986 w 3542"/>
              <a:gd name="T39" fmla="*/ 467 h 521"/>
              <a:gd name="T40" fmla="*/ 862 w 3542"/>
              <a:gd name="T41" fmla="*/ 520 h 521"/>
              <a:gd name="T42" fmla="*/ 739 w 3542"/>
              <a:gd name="T43" fmla="*/ 467 h 521"/>
              <a:gd name="T44" fmla="*/ 711 w 3542"/>
              <a:gd name="T45" fmla="*/ 144 h 521"/>
              <a:gd name="T46" fmla="*/ 647 w 3542"/>
              <a:gd name="T47" fmla="*/ 144 h 521"/>
              <a:gd name="T48" fmla="*/ 417 w 3542"/>
              <a:gd name="T49" fmla="*/ 355 h 521"/>
              <a:gd name="T50" fmla="*/ 167 w 3542"/>
              <a:gd name="T51" fmla="*/ 139 h 521"/>
              <a:gd name="T52" fmla="*/ 195 w 3542"/>
              <a:gd name="T53" fmla="*/ 214 h 521"/>
              <a:gd name="T54" fmla="*/ 116 w 3542"/>
              <a:gd name="T55" fmla="*/ 205 h 521"/>
              <a:gd name="T56" fmla="*/ 100 w 3542"/>
              <a:gd name="T57" fmla="*/ 256 h 521"/>
              <a:gd name="T58" fmla="*/ 174 w 3542"/>
              <a:gd name="T59" fmla="*/ 293 h 521"/>
              <a:gd name="T60" fmla="*/ 241 w 3542"/>
              <a:gd name="T61" fmla="*/ 337 h 521"/>
              <a:gd name="T62" fmla="*/ 251 w 3542"/>
              <a:gd name="T63" fmla="*/ 449 h 521"/>
              <a:gd name="T64" fmla="*/ 157 w 3542"/>
              <a:gd name="T65" fmla="*/ 519 h 521"/>
              <a:gd name="T66" fmla="*/ 22 w 3542"/>
              <a:gd name="T67" fmla="*/ 476 h 521"/>
              <a:gd name="T68" fmla="*/ 89 w 3542"/>
              <a:gd name="T69" fmla="*/ 447 h 521"/>
              <a:gd name="T70" fmla="*/ 173 w 3542"/>
              <a:gd name="T71" fmla="*/ 434 h 521"/>
              <a:gd name="T72" fmla="*/ 164 w 3542"/>
              <a:gd name="T73" fmla="*/ 366 h 521"/>
              <a:gd name="T74" fmla="*/ 81 w 3542"/>
              <a:gd name="T75" fmla="*/ 331 h 521"/>
              <a:gd name="T76" fmla="*/ 19 w 3542"/>
              <a:gd name="T77" fmla="*/ 244 h 521"/>
              <a:gd name="T78" fmla="*/ 83 w 3542"/>
              <a:gd name="T79" fmla="*/ 148 h 521"/>
              <a:gd name="T80" fmla="*/ 2397 w 3542"/>
              <a:gd name="T81" fmla="*/ 511 h 521"/>
              <a:gd name="T82" fmla="*/ 2021 w 3542"/>
              <a:gd name="T83" fmla="*/ 511 h 521"/>
              <a:gd name="T84" fmla="*/ 2858 w 3542"/>
              <a:gd name="T85" fmla="*/ 148 h 521"/>
              <a:gd name="T86" fmla="*/ 2815 w 3542"/>
              <a:gd name="T87" fmla="*/ 203 h 521"/>
              <a:gd name="T88" fmla="*/ 2702 w 3542"/>
              <a:gd name="T89" fmla="*/ 238 h 521"/>
              <a:gd name="T90" fmla="*/ 2670 w 3542"/>
              <a:gd name="T91" fmla="*/ 355 h 521"/>
              <a:gd name="T92" fmla="*/ 2742 w 3542"/>
              <a:gd name="T93" fmla="*/ 445 h 521"/>
              <a:gd name="T94" fmla="*/ 2860 w 3542"/>
              <a:gd name="T95" fmla="*/ 433 h 521"/>
              <a:gd name="T96" fmla="*/ 2813 w 3542"/>
              <a:gd name="T97" fmla="*/ 519 h 521"/>
              <a:gd name="T98" fmla="*/ 2661 w 3542"/>
              <a:gd name="T99" fmla="*/ 475 h 521"/>
              <a:gd name="T100" fmla="*/ 2591 w 3542"/>
              <a:gd name="T101" fmla="*/ 329 h 521"/>
              <a:gd name="T102" fmla="*/ 2662 w 3542"/>
              <a:gd name="T103" fmla="*/ 181 h 521"/>
              <a:gd name="T104" fmla="*/ 1609 w 3542"/>
              <a:gd name="T105" fmla="*/ 135 h 521"/>
              <a:gd name="T106" fmla="*/ 1962 w 3542"/>
              <a:gd name="T107" fmla="*/ 519 h 521"/>
              <a:gd name="T108" fmla="*/ 1609 w 3542"/>
              <a:gd name="T109" fmla="*/ 135 h 521"/>
              <a:gd name="T110" fmla="*/ 2781 w 3542"/>
              <a:gd name="T111" fmla="*/ 11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42" h="521">
                <a:moveTo>
                  <a:pt x="2211" y="243"/>
                </a:moveTo>
                <a:lnTo>
                  <a:pt x="2156" y="376"/>
                </a:lnTo>
                <a:lnTo>
                  <a:pt x="2263" y="376"/>
                </a:lnTo>
                <a:lnTo>
                  <a:pt x="2211" y="243"/>
                </a:lnTo>
                <a:close/>
                <a:moveTo>
                  <a:pt x="1189" y="206"/>
                </a:moveTo>
                <a:lnTo>
                  <a:pt x="1189" y="313"/>
                </a:lnTo>
                <a:lnTo>
                  <a:pt x="1219" y="313"/>
                </a:lnTo>
                <a:lnTo>
                  <a:pt x="1241" y="311"/>
                </a:lnTo>
                <a:lnTo>
                  <a:pt x="1257" y="307"/>
                </a:lnTo>
                <a:lnTo>
                  <a:pt x="1271" y="299"/>
                </a:lnTo>
                <a:lnTo>
                  <a:pt x="1281" y="289"/>
                </a:lnTo>
                <a:lnTo>
                  <a:pt x="1286" y="276"/>
                </a:lnTo>
                <a:lnTo>
                  <a:pt x="1288" y="260"/>
                </a:lnTo>
                <a:lnTo>
                  <a:pt x="1286" y="243"/>
                </a:lnTo>
                <a:lnTo>
                  <a:pt x="1279" y="228"/>
                </a:lnTo>
                <a:lnTo>
                  <a:pt x="1269" y="218"/>
                </a:lnTo>
                <a:lnTo>
                  <a:pt x="1259" y="212"/>
                </a:lnTo>
                <a:lnTo>
                  <a:pt x="1247" y="208"/>
                </a:lnTo>
                <a:lnTo>
                  <a:pt x="1233" y="206"/>
                </a:lnTo>
                <a:lnTo>
                  <a:pt x="1215" y="206"/>
                </a:lnTo>
                <a:lnTo>
                  <a:pt x="1189" y="206"/>
                </a:lnTo>
                <a:close/>
                <a:moveTo>
                  <a:pt x="3266" y="144"/>
                </a:moveTo>
                <a:lnTo>
                  <a:pt x="3542" y="144"/>
                </a:lnTo>
                <a:lnTo>
                  <a:pt x="3359" y="450"/>
                </a:lnTo>
                <a:lnTo>
                  <a:pt x="3532" y="450"/>
                </a:lnTo>
                <a:lnTo>
                  <a:pt x="3532" y="511"/>
                </a:lnTo>
                <a:lnTo>
                  <a:pt x="3237" y="511"/>
                </a:lnTo>
                <a:lnTo>
                  <a:pt x="3421" y="206"/>
                </a:lnTo>
                <a:lnTo>
                  <a:pt x="3266" y="206"/>
                </a:lnTo>
                <a:lnTo>
                  <a:pt x="3266" y="144"/>
                </a:lnTo>
                <a:close/>
                <a:moveTo>
                  <a:pt x="2973" y="144"/>
                </a:moveTo>
                <a:lnTo>
                  <a:pt x="3181" y="144"/>
                </a:lnTo>
                <a:lnTo>
                  <a:pt x="3181" y="206"/>
                </a:lnTo>
                <a:lnTo>
                  <a:pt x="3045" y="206"/>
                </a:lnTo>
                <a:lnTo>
                  <a:pt x="3045" y="288"/>
                </a:lnTo>
                <a:lnTo>
                  <a:pt x="3175" y="288"/>
                </a:lnTo>
                <a:lnTo>
                  <a:pt x="3175" y="350"/>
                </a:lnTo>
                <a:lnTo>
                  <a:pt x="3045" y="350"/>
                </a:lnTo>
                <a:lnTo>
                  <a:pt x="3045" y="450"/>
                </a:lnTo>
                <a:lnTo>
                  <a:pt x="3181" y="450"/>
                </a:lnTo>
                <a:lnTo>
                  <a:pt x="3181" y="511"/>
                </a:lnTo>
                <a:lnTo>
                  <a:pt x="2973" y="511"/>
                </a:lnTo>
                <a:lnTo>
                  <a:pt x="2973" y="144"/>
                </a:lnTo>
                <a:close/>
                <a:moveTo>
                  <a:pt x="1432" y="144"/>
                </a:moveTo>
                <a:lnTo>
                  <a:pt x="1505" y="144"/>
                </a:lnTo>
                <a:lnTo>
                  <a:pt x="1505" y="511"/>
                </a:lnTo>
                <a:lnTo>
                  <a:pt x="1432" y="511"/>
                </a:lnTo>
                <a:lnTo>
                  <a:pt x="1432" y="144"/>
                </a:lnTo>
                <a:close/>
                <a:moveTo>
                  <a:pt x="1116" y="144"/>
                </a:moveTo>
                <a:lnTo>
                  <a:pt x="1226" y="144"/>
                </a:lnTo>
                <a:lnTo>
                  <a:pt x="1253" y="145"/>
                </a:lnTo>
                <a:lnTo>
                  <a:pt x="1275" y="147"/>
                </a:lnTo>
                <a:lnTo>
                  <a:pt x="1294" y="153"/>
                </a:lnTo>
                <a:lnTo>
                  <a:pt x="1311" y="161"/>
                </a:lnTo>
                <a:lnTo>
                  <a:pt x="1325" y="171"/>
                </a:lnTo>
                <a:lnTo>
                  <a:pt x="1341" y="189"/>
                </a:lnTo>
                <a:lnTo>
                  <a:pt x="1353" y="210"/>
                </a:lnTo>
                <a:lnTo>
                  <a:pt x="1361" y="235"/>
                </a:lnTo>
                <a:lnTo>
                  <a:pt x="1364" y="260"/>
                </a:lnTo>
                <a:lnTo>
                  <a:pt x="1362" y="284"/>
                </a:lnTo>
                <a:lnTo>
                  <a:pt x="1356" y="306"/>
                </a:lnTo>
                <a:lnTo>
                  <a:pt x="1346" y="326"/>
                </a:lnTo>
                <a:lnTo>
                  <a:pt x="1333" y="343"/>
                </a:lnTo>
                <a:lnTo>
                  <a:pt x="1320" y="355"/>
                </a:lnTo>
                <a:lnTo>
                  <a:pt x="1303" y="364"/>
                </a:lnTo>
                <a:lnTo>
                  <a:pt x="1284" y="370"/>
                </a:lnTo>
                <a:lnTo>
                  <a:pt x="1261" y="374"/>
                </a:lnTo>
                <a:lnTo>
                  <a:pt x="1237" y="376"/>
                </a:lnTo>
                <a:lnTo>
                  <a:pt x="1189" y="376"/>
                </a:lnTo>
                <a:lnTo>
                  <a:pt x="1189" y="511"/>
                </a:lnTo>
                <a:lnTo>
                  <a:pt x="1116" y="511"/>
                </a:lnTo>
                <a:lnTo>
                  <a:pt x="1116" y="144"/>
                </a:lnTo>
                <a:close/>
                <a:moveTo>
                  <a:pt x="711" y="144"/>
                </a:moveTo>
                <a:lnTo>
                  <a:pt x="784" y="144"/>
                </a:lnTo>
                <a:lnTo>
                  <a:pt x="784" y="355"/>
                </a:lnTo>
                <a:lnTo>
                  <a:pt x="784" y="374"/>
                </a:lnTo>
                <a:lnTo>
                  <a:pt x="785" y="390"/>
                </a:lnTo>
                <a:lnTo>
                  <a:pt x="788" y="401"/>
                </a:lnTo>
                <a:lnTo>
                  <a:pt x="792" y="411"/>
                </a:lnTo>
                <a:lnTo>
                  <a:pt x="796" y="420"/>
                </a:lnTo>
                <a:lnTo>
                  <a:pt x="808" y="434"/>
                </a:lnTo>
                <a:lnTo>
                  <a:pt x="823" y="446"/>
                </a:lnTo>
                <a:lnTo>
                  <a:pt x="842" y="452"/>
                </a:lnTo>
                <a:lnTo>
                  <a:pt x="862" y="454"/>
                </a:lnTo>
                <a:lnTo>
                  <a:pt x="883" y="452"/>
                </a:lnTo>
                <a:lnTo>
                  <a:pt x="901" y="446"/>
                </a:lnTo>
                <a:lnTo>
                  <a:pt x="916" y="434"/>
                </a:lnTo>
                <a:lnTo>
                  <a:pt x="928" y="420"/>
                </a:lnTo>
                <a:lnTo>
                  <a:pt x="934" y="411"/>
                </a:lnTo>
                <a:lnTo>
                  <a:pt x="937" y="401"/>
                </a:lnTo>
                <a:lnTo>
                  <a:pt x="939" y="390"/>
                </a:lnTo>
                <a:lnTo>
                  <a:pt x="940" y="374"/>
                </a:lnTo>
                <a:lnTo>
                  <a:pt x="940" y="355"/>
                </a:lnTo>
                <a:lnTo>
                  <a:pt x="940" y="144"/>
                </a:lnTo>
                <a:lnTo>
                  <a:pt x="1014" y="144"/>
                </a:lnTo>
                <a:lnTo>
                  <a:pt x="1014" y="368"/>
                </a:lnTo>
                <a:lnTo>
                  <a:pt x="1012" y="399"/>
                </a:lnTo>
                <a:lnTo>
                  <a:pt x="1007" y="425"/>
                </a:lnTo>
                <a:lnTo>
                  <a:pt x="999" y="448"/>
                </a:lnTo>
                <a:lnTo>
                  <a:pt x="986" y="467"/>
                </a:lnTo>
                <a:lnTo>
                  <a:pt x="968" y="485"/>
                </a:lnTo>
                <a:lnTo>
                  <a:pt x="946" y="500"/>
                </a:lnTo>
                <a:lnTo>
                  <a:pt x="921" y="511"/>
                </a:lnTo>
                <a:lnTo>
                  <a:pt x="893" y="518"/>
                </a:lnTo>
                <a:lnTo>
                  <a:pt x="862" y="520"/>
                </a:lnTo>
                <a:lnTo>
                  <a:pt x="832" y="518"/>
                </a:lnTo>
                <a:lnTo>
                  <a:pt x="804" y="511"/>
                </a:lnTo>
                <a:lnTo>
                  <a:pt x="779" y="500"/>
                </a:lnTo>
                <a:lnTo>
                  <a:pt x="756" y="485"/>
                </a:lnTo>
                <a:lnTo>
                  <a:pt x="739" y="467"/>
                </a:lnTo>
                <a:lnTo>
                  <a:pt x="726" y="448"/>
                </a:lnTo>
                <a:lnTo>
                  <a:pt x="717" y="425"/>
                </a:lnTo>
                <a:lnTo>
                  <a:pt x="713" y="399"/>
                </a:lnTo>
                <a:lnTo>
                  <a:pt x="711" y="368"/>
                </a:lnTo>
                <a:lnTo>
                  <a:pt x="711" y="144"/>
                </a:lnTo>
                <a:close/>
                <a:moveTo>
                  <a:pt x="343" y="144"/>
                </a:moveTo>
                <a:lnTo>
                  <a:pt x="417" y="144"/>
                </a:lnTo>
                <a:lnTo>
                  <a:pt x="417" y="299"/>
                </a:lnTo>
                <a:lnTo>
                  <a:pt x="554" y="144"/>
                </a:lnTo>
                <a:lnTo>
                  <a:pt x="647" y="144"/>
                </a:lnTo>
                <a:lnTo>
                  <a:pt x="488" y="313"/>
                </a:lnTo>
                <a:lnTo>
                  <a:pt x="656" y="511"/>
                </a:lnTo>
                <a:lnTo>
                  <a:pt x="559" y="511"/>
                </a:lnTo>
                <a:lnTo>
                  <a:pt x="425" y="346"/>
                </a:lnTo>
                <a:lnTo>
                  <a:pt x="417" y="355"/>
                </a:lnTo>
                <a:lnTo>
                  <a:pt x="417" y="511"/>
                </a:lnTo>
                <a:lnTo>
                  <a:pt x="343" y="511"/>
                </a:lnTo>
                <a:lnTo>
                  <a:pt x="343" y="144"/>
                </a:lnTo>
                <a:close/>
                <a:moveTo>
                  <a:pt x="136" y="137"/>
                </a:moveTo>
                <a:lnTo>
                  <a:pt x="167" y="139"/>
                </a:lnTo>
                <a:lnTo>
                  <a:pt x="196" y="148"/>
                </a:lnTo>
                <a:lnTo>
                  <a:pt x="222" y="161"/>
                </a:lnTo>
                <a:lnTo>
                  <a:pt x="247" y="179"/>
                </a:lnTo>
                <a:lnTo>
                  <a:pt x="209" y="227"/>
                </a:lnTo>
                <a:lnTo>
                  <a:pt x="195" y="214"/>
                </a:lnTo>
                <a:lnTo>
                  <a:pt x="180" y="204"/>
                </a:lnTo>
                <a:lnTo>
                  <a:pt x="164" y="199"/>
                </a:lnTo>
                <a:lnTo>
                  <a:pt x="148" y="198"/>
                </a:lnTo>
                <a:lnTo>
                  <a:pt x="131" y="200"/>
                </a:lnTo>
                <a:lnTo>
                  <a:pt x="116" y="205"/>
                </a:lnTo>
                <a:lnTo>
                  <a:pt x="105" y="215"/>
                </a:lnTo>
                <a:lnTo>
                  <a:pt x="97" y="225"/>
                </a:lnTo>
                <a:lnTo>
                  <a:pt x="95" y="238"/>
                </a:lnTo>
                <a:lnTo>
                  <a:pt x="96" y="247"/>
                </a:lnTo>
                <a:lnTo>
                  <a:pt x="100" y="256"/>
                </a:lnTo>
                <a:lnTo>
                  <a:pt x="107" y="263"/>
                </a:lnTo>
                <a:lnTo>
                  <a:pt x="118" y="270"/>
                </a:lnTo>
                <a:lnTo>
                  <a:pt x="132" y="277"/>
                </a:lnTo>
                <a:lnTo>
                  <a:pt x="151" y="285"/>
                </a:lnTo>
                <a:lnTo>
                  <a:pt x="174" y="293"/>
                </a:lnTo>
                <a:lnTo>
                  <a:pt x="191" y="300"/>
                </a:lnTo>
                <a:lnTo>
                  <a:pt x="206" y="307"/>
                </a:lnTo>
                <a:lnTo>
                  <a:pt x="216" y="314"/>
                </a:lnTo>
                <a:lnTo>
                  <a:pt x="227" y="322"/>
                </a:lnTo>
                <a:lnTo>
                  <a:pt x="241" y="337"/>
                </a:lnTo>
                <a:lnTo>
                  <a:pt x="252" y="356"/>
                </a:lnTo>
                <a:lnTo>
                  <a:pt x="257" y="376"/>
                </a:lnTo>
                <a:lnTo>
                  <a:pt x="260" y="399"/>
                </a:lnTo>
                <a:lnTo>
                  <a:pt x="257" y="426"/>
                </a:lnTo>
                <a:lnTo>
                  <a:pt x="251" y="449"/>
                </a:lnTo>
                <a:lnTo>
                  <a:pt x="239" y="469"/>
                </a:lnTo>
                <a:lnTo>
                  <a:pt x="224" y="487"/>
                </a:lnTo>
                <a:lnTo>
                  <a:pt x="204" y="502"/>
                </a:lnTo>
                <a:lnTo>
                  <a:pt x="183" y="511"/>
                </a:lnTo>
                <a:lnTo>
                  <a:pt x="157" y="519"/>
                </a:lnTo>
                <a:lnTo>
                  <a:pt x="129" y="521"/>
                </a:lnTo>
                <a:lnTo>
                  <a:pt x="98" y="518"/>
                </a:lnTo>
                <a:lnTo>
                  <a:pt x="70" y="510"/>
                </a:lnTo>
                <a:lnTo>
                  <a:pt x="44" y="496"/>
                </a:lnTo>
                <a:lnTo>
                  <a:pt x="22" y="476"/>
                </a:lnTo>
                <a:lnTo>
                  <a:pt x="0" y="451"/>
                </a:lnTo>
                <a:lnTo>
                  <a:pt x="48" y="405"/>
                </a:lnTo>
                <a:lnTo>
                  <a:pt x="58" y="423"/>
                </a:lnTo>
                <a:lnTo>
                  <a:pt x="72" y="436"/>
                </a:lnTo>
                <a:lnTo>
                  <a:pt x="89" y="447"/>
                </a:lnTo>
                <a:lnTo>
                  <a:pt x="107" y="453"/>
                </a:lnTo>
                <a:lnTo>
                  <a:pt x="127" y="455"/>
                </a:lnTo>
                <a:lnTo>
                  <a:pt x="145" y="452"/>
                </a:lnTo>
                <a:lnTo>
                  <a:pt x="161" y="446"/>
                </a:lnTo>
                <a:lnTo>
                  <a:pt x="173" y="434"/>
                </a:lnTo>
                <a:lnTo>
                  <a:pt x="182" y="420"/>
                </a:lnTo>
                <a:lnTo>
                  <a:pt x="184" y="403"/>
                </a:lnTo>
                <a:lnTo>
                  <a:pt x="182" y="388"/>
                </a:lnTo>
                <a:lnTo>
                  <a:pt x="175" y="377"/>
                </a:lnTo>
                <a:lnTo>
                  <a:pt x="164" y="366"/>
                </a:lnTo>
                <a:lnTo>
                  <a:pt x="157" y="362"/>
                </a:lnTo>
                <a:lnTo>
                  <a:pt x="147" y="357"/>
                </a:lnTo>
                <a:lnTo>
                  <a:pt x="132" y="351"/>
                </a:lnTo>
                <a:lnTo>
                  <a:pt x="111" y="344"/>
                </a:lnTo>
                <a:lnTo>
                  <a:pt x="81" y="331"/>
                </a:lnTo>
                <a:lnTo>
                  <a:pt x="57" y="319"/>
                </a:lnTo>
                <a:lnTo>
                  <a:pt x="40" y="304"/>
                </a:lnTo>
                <a:lnTo>
                  <a:pt x="28" y="287"/>
                </a:lnTo>
                <a:lnTo>
                  <a:pt x="22" y="267"/>
                </a:lnTo>
                <a:lnTo>
                  <a:pt x="19" y="244"/>
                </a:lnTo>
                <a:lnTo>
                  <a:pt x="22" y="219"/>
                </a:lnTo>
                <a:lnTo>
                  <a:pt x="30" y="197"/>
                </a:lnTo>
                <a:lnTo>
                  <a:pt x="44" y="176"/>
                </a:lnTo>
                <a:lnTo>
                  <a:pt x="62" y="159"/>
                </a:lnTo>
                <a:lnTo>
                  <a:pt x="83" y="148"/>
                </a:lnTo>
                <a:lnTo>
                  <a:pt x="108" y="140"/>
                </a:lnTo>
                <a:lnTo>
                  <a:pt x="136" y="137"/>
                </a:lnTo>
                <a:close/>
                <a:moveTo>
                  <a:pt x="2183" y="135"/>
                </a:moveTo>
                <a:lnTo>
                  <a:pt x="2239" y="135"/>
                </a:lnTo>
                <a:lnTo>
                  <a:pt x="2397" y="511"/>
                </a:lnTo>
                <a:lnTo>
                  <a:pt x="2318" y="511"/>
                </a:lnTo>
                <a:lnTo>
                  <a:pt x="2286" y="434"/>
                </a:lnTo>
                <a:lnTo>
                  <a:pt x="2132" y="434"/>
                </a:lnTo>
                <a:lnTo>
                  <a:pt x="2099" y="511"/>
                </a:lnTo>
                <a:lnTo>
                  <a:pt x="2021" y="511"/>
                </a:lnTo>
                <a:lnTo>
                  <a:pt x="2183" y="135"/>
                </a:lnTo>
                <a:close/>
                <a:moveTo>
                  <a:pt x="2790" y="135"/>
                </a:moveTo>
                <a:lnTo>
                  <a:pt x="2814" y="136"/>
                </a:lnTo>
                <a:lnTo>
                  <a:pt x="2835" y="140"/>
                </a:lnTo>
                <a:lnTo>
                  <a:pt x="2858" y="148"/>
                </a:lnTo>
                <a:lnTo>
                  <a:pt x="2882" y="157"/>
                </a:lnTo>
                <a:lnTo>
                  <a:pt x="2882" y="242"/>
                </a:lnTo>
                <a:lnTo>
                  <a:pt x="2859" y="223"/>
                </a:lnTo>
                <a:lnTo>
                  <a:pt x="2838" y="210"/>
                </a:lnTo>
                <a:lnTo>
                  <a:pt x="2815" y="203"/>
                </a:lnTo>
                <a:lnTo>
                  <a:pt x="2790" y="201"/>
                </a:lnTo>
                <a:lnTo>
                  <a:pt x="2765" y="203"/>
                </a:lnTo>
                <a:lnTo>
                  <a:pt x="2741" y="210"/>
                </a:lnTo>
                <a:lnTo>
                  <a:pt x="2721" y="222"/>
                </a:lnTo>
                <a:lnTo>
                  <a:pt x="2702" y="238"/>
                </a:lnTo>
                <a:lnTo>
                  <a:pt x="2687" y="257"/>
                </a:lnTo>
                <a:lnTo>
                  <a:pt x="2676" y="278"/>
                </a:lnTo>
                <a:lnTo>
                  <a:pt x="2670" y="303"/>
                </a:lnTo>
                <a:lnTo>
                  <a:pt x="2667" y="329"/>
                </a:lnTo>
                <a:lnTo>
                  <a:pt x="2670" y="355"/>
                </a:lnTo>
                <a:lnTo>
                  <a:pt x="2676" y="379"/>
                </a:lnTo>
                <a:lnTo>
                  <a:pt x="2687" y="400"/>
                </a:lnTo>
                <a:lnTo>
                  <a:pt x="2702" y="418"/>
                </a:lnTo>
                <a:lnTo>
                  <a:pt x="2721" y="434"/>
                </a:lnTo>
                <a:lnTo>
                  <a:pt x="2742" y="445"/>
                </a:lnTo>
                <a:lnTo>
                  <a:pt x="2766" y="452"/>
                </a:lnTo>
                <a:lnTo>
                  <a:pt x="2791" y="454"/>
                </a:lnTo>
                <a:lnTo>
                  <a:pt x="2816" y="452"/>
                </a:lnTo>
                <a:lnTo>
                  <a:pt x="2839" y="445"/>
                </a:lnTo>
                <a:lnTo>
                  <a:pt x="2860" y="433"/>
                </a:lnTo>
                <a:lnTo>
                  <a:pt x="2882" y="414"/>
                </a:lnTo>
                <a:lnTo>
                  <a:pt x="2882" y="499"/>
                </a:lnTo>
                <a:lnTo>
                  <a:pt x="2858" y="508"/>
                </a:lnTo>
                <a:lnTo>
                  <a:pt x="2835" y="516"/>
                </a:lnTo>
                <a:lnTo>
                  <a:pt x="2813" y="519"/>
                </a:lnTo>
                <a:lnTo>
                  <a:pt x="2790" y="520"/>
                </a:lnTo>
                <a:lnTo>
                  <a:pt x="2754" y="517"/>
                </a:lnTo>
                <a:lnTo>
                  <a:pt x="2721" y="508"/>
                </a:lnTo>
                <a:lnTo>
                  <a:pt x="2689" y="494"/>
                </a:lnTo>
                <a:lnTo>
                  <a:pt x="2661" y="475"/>
                </a:lnTo>
                <a:lnTo>
                  <a:pt x="2637" y="453"/>
                </a:lnTo>
                <a:lnTo>
                  <a:pt x="2618" y="427"/>
                </a:lnTo>
                <a:lnTo>
                  <a:pt x="2604" y="397"/>
                </a:lnTo>
                <a:lnTo>
                  <a:pt x="2594" y="364"/>
                </a:lnTo>
                <a:lnTo>
                  <a:pt x="2591" y="329"/>
                </a:lnTo>
                <a:lnTo>
                  <a:pt x="2594" y="294"/>
                </a:lnTo>
                <a:lnTo>
                  <a:pt x="2604" y="261"/>
                </a:lnTo>
                <a:lnTo>
                  <a:pt x="2618" y="232"/>
                </a:lnTo>
                <a:lnTo>
                  <a:pt x="2637" y="204"/>
                </a:lnTo>
                <a:lnTo>
                  <a:pt x="2662" y="181"/>
                </a:lnTo>
                <a:lnTo>
                  <a:pt x="2689" y="162"/>
                </a:lnTo>
                <a:lnTo>
                  <a:pt x="2721" y="147"/>
                </a:lnTo>
                <a:lnTo>
                  <a:pt x="2754" y="138"/>
                </a:lnTo>
                <a:lnTo>
                  <a:pt x="2790" y="135"/>
                </a:lnTo>
                <a:close/>
                <a:moveTo>
                  <a:pt x="1609" y="135"/>
                </a:moveTo>
                <a:lnTo>
                  <a:pt x="1660" y="135"/>
                </a:lnTo>
                <a:lnTo>
                  <a:pt x="1889" y="392"/>
                </a:lnTo>
                <a:lnTo>
                  <a:pt x="1889" y="144"/>
                </a:lnTo>
                <a:lnTo>
                  <a:pt x="1962" y="144"/>
                </a:lnTo>
                <a:lnTo>
                  <a:pt x="1962" y="519"/>
                </a:lnTo>
                <a:lnTo>
                  <a:pt x="1912" y="519"/>
                </a:lnTo>
                <a:lnTo>
                  <a:pt x="1682" y="262"/>
                </a:lnTo>
                <a:lnTo>
                  <a:pt x="1682" y="511"/>
                </a:lnTo>
                <a:lnTo>
                  <a:pt x="1609" y="511"/>
                </a:lnTo>
                <a:lnTo>
                  <a:pt x="1609" y="135"/>
                </a:lnTo>
                <a:close/>
                <a:moveTo>
                  <a:pt x="2720" y="0"/>
                </a:moveTo>
                <a:lnTo>
                  <a:pt x="2781" y="49"/>
                </a:lnTo>
                <a:lnTo>
                  <a:pt x="2843" y="0"/>
                </a:lnTo>
                <a:lnTo>
                  <a:pt x="2878" y="32"/>
                </a:lnTo>
                <a:lnTo>
                  <a:pt x="2781" y="110"/>
                </a:lnTo>
                <a:lnTo>
                  <a:pt x="2685" y="32"/>
                </a:lnTo>
                <a:lnTo>
                  <a:pt x="272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cs-CZ">
              <a:ln>
                <a:noFill/>
              </a:ln>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1_obsah (třířádkový titul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2116185"/>
            <a:ext cx="8136000" cy="4173017"/>
          </a:xfrm>
        </p:spPr>
        <p:txBody>
          <a:bodyPr/>
          <a:lstStyle>
            <a:lvl1pPr>
              <a:defRPr/>
            </a:lvl1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6" name="Straight Connector 5"/>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7"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–tříŘádkový nadpis)</a:t>
            </a:r>
            <a:endParaRPr lang="cs-CZ" dirty="0"/>
          </a:p>
        </p:txBody>
      </p:sp>
    </p:spTree>
    <p:extLst>
      <p:ext uri="{BB962C8B-B14F-4D97-AF65-F5344CB8AC3E}">
        <p14:creationId xmlns:p14="http://schemas.microsoft.com/office/powerpoint/2010/main" val="3958354322"/>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1_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4000" y="436771"/>
            <a:ext cx="6876000" cy="846386"/>
          </a:xfrm>
        </p:spPr>
        <p:txBody>
          <a:bodyPr/>
          <a:lstStyle>
            <a:lvl1pPr>
              <a:defRPr>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1_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8" name="Straight Connector 7"/>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–tříŘádkový nadpis)</a:t>
            </a:r>
            <a:endParaRPr lang="cs-CZ" dirty="0"/>
          </a:p>
        </p:txBody>
      </p:sp>
    </p:spTree>
    <p:extLst>
      <p:ext uri="{BB962C8B-B14F-4D97-AF65-F5344CB8AC3E}">
        <p14:creationId xmlns:p14="http://schemas.microsoft.com/office/powerpoint/2010/main" val="2085608659"/>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1_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2281178"/>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1"/>
            <a:ext cx="3888000" cy="4084439"/>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2000" b="1"/>
            </a:lvl1pPr>
          </a:lstStyle>
          <a:p>
            <a:pPr lvl="0"/>
            <a:r>
              <a:rPr lang="cs-CZ" dirty="0" smtClean="0"/>
              <a:t>Podtitulek</a:t>
            </a:r>
            <a:endParaRPr lang="cs-CZ" dirty="0"/>
          </a:p>
        </p:txBody>
      </p:sp>
    </p:spTree>
    <p:extLst>
      <p:ext uri="{BB962C8B-B14F-4D97-AF65-F5344CB8AC3E}">
        <p14:creationId xmlns:p14="http://schemas.microsoft.com/office/powerpoint/2010/main" val="183492689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1_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85574579"/>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6" name="Title 1"/>
          <p:cNvSpPr>
            <a:spLocks noGrp="1"/>
          </p:cNvSpPr>
          <p:nvPr>
            <p:ph type="title" hasCustomPrompt="1"/>
          </p:nvPr>
        </p:nvSpPr>
        <p:spPr>
          <a:xfrm>
            <a:off x="503999" y="436771"/>
            <a:ext cx="8136763"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9176661"/>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1_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4000" y="423021"/>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cxnSp>
        <p:nvCxnSpPr>
          <p:cNvPr id="11" name="Straight Connector 10"/>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862851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_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3"/>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7"/>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7"/>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3910443341"/>
      </p:ext>
    </p:extLst>
  </p:cSld>
  <p:clrMapOvr>
    <a:masterClrMapping/>
  </p:clrMapOvr>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1_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900351200"/>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1_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4000" y="436771"/>
            <a:ext cx="6876000" cy="846386"/>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219176661"/>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1_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418414679"/>
      </p:ext>
    </p:extLst>
  </p:cSld>
  <p:clrMapOvr>
    <a:masterClrMapping/>
  </p:clrMapOvr>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1_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4000" y="436771"/>
            <a:ext cx="6876000" cy="846386"/>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153753695"/>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_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86122613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1_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521675402"/>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1_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Tree>
    <p:extLst>
      <p:ext uri="{BB962C8B-B14F-4D97-AF65-F5344CB8AC3E}">
        <p14:creationId xmlns:p14="http://schemas.microsoft.com/office/powerpoint/2010/main" val="195550114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1_obrázek na pozadí">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3999" y="2281178"/>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4" name="Picture Placeholder 3"/>
          <p:cNvSpPr>
            <a:spLocks noGrp="1"/>
          </p:cNvSpPr>
          <p:nvPr>
            <p:ph type="pic" sz="quarter" idx="13" hasCustomPrompt="1"/>
          </p:nvPr>
        </p:nvSpPr>
        <p:spPr>
          <a:xfrm>
            <a:off x="2597150" y="1"/>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282406799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44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3"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414679"/>
      </p:ext>
    </p:extLst>
  </p:cSld>
  <p:clrMapOvr>
    <a:masterClrMapping/>
  </p:clrMapOvr>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1_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7"/>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156806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1_přechodový sním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1190445"/>
            <a:ext cx="8136000" cy="5181555"/>
          </a:xfrm>
        </p:spPr>
        <p:txBody>
          <a:bodyPr/>
          <a:lstStyle>
            <a:lvl1pPr>
              <a:spcAft>
                <a:spcPts val="2000"/>
              </a:spcAft>
              <a:defRPr sz="2000" b="1"/>
            </a:lvl1pPr>
            <a:lvl2pPr>
              <a:buClr>
                <a:srgbClr val="F24F00"/>
              </a:buClr>
              <a:defRPr/>
            </a:lvl2pPr>
            <a:lvl3pPr>
              <a:buClr>
                <a:srgbClr val="C8C8C8"/>
              </a:buClr>
              <a:defRPr/>
            </a:lvl3pPr>
          </a:lstStyle>
          <a:p>
            <a:pPr lvl="0"/>
            <a:r>
              <a:rPr lang="cs-CZ" dirty="0" smtClean="0"/>
              <a:t>Po kliknutí můžete vložit text</a:t>
            </a:r>
            <a:br>
              <a:rPr lang="cs-CZ" dirty="0" smtClean="0"/>
            </a:br>
            <a:endParaRPr lang="cs-CZ" dirty="0" smtClean="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Tree>
    <p:extLst>
      <p:ext uri="{BB962C8B-B14F-4D97-AF65-F5344CB8AC3E}">
        <p14:creationId xmlns:p14="http://schemas.microsoft.com/office/powerpoint/2010/main" val="25142681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Background Picture (3 line headline)">
    <p:spTree>
      <p:nvGrpSpPr>
        <p:cNvPr id="1" name=""/>
        <p:cNvGrpSpPr/>
        <p:nvPr/>
      </p:nvGrpSpPr>
      <p:grpSpPr>
        <a:xfrm>
          <a:off x="0" y="0"/>
          <a:ext cx="0" cy="0"/>
          <a:chOff x="0" y="0"/>
          <a:chExt cx="0" cy="0"/>
        </a:xfrm>
      </p:grpSpPr>
      <p:cxnSp>
        <p:nvCxnSpPr>
          <p:cNvPr id="6"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8" name="Picture Placeholder 3"/>
          <p:cNvSpPr>
            <a:spLocks noGrp="1"/>
          </p:cNvSpPr>
          <p:nvPr>
            <p:ph type="pic" sz="quarter" idx="13"/>
          </p:nvPr>
        </p:nvSpPr>
        <p:spPr>
          <a:xfrm>
            <a:off x="2597150" y="8626"/>
            <a:ext cx="6546850" cy="6591300"/>
          </a:xfrm>
        </p:spPr>
        <p:txBody>
          <a:bodyPr/>
          <a:lstStyle>
            <a:lvl1pPr>
              <a:defRPr baseline="0"/>
            </a:lvl1pPr>
          </a:lstStyle>
          <a:p>
            <a:pPr lvl="0"/>
            <a:r>
              <a:rPr lang="cs-CZ" noProof="0" smtClean="0"/>
              <a:t>Kliknutím na ikonu přidáte obrázek.</a:t>
            </a:r>
            <a:endParaRPr lang="cs-CZ" noProof="0" dirty="0"/>
          </a:p>
        </p:txBody>
      </p: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504000" y="2721201"/>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7" name="Slide Number Placeholder 4"/>
          <p:cNvSpPr>
            <a:spLocks noGrp="1"/>
          </p:cNvSpPr>
          <p:nvPr>
            <p:ph type="sldNum" sz="quarter" idx="14"/>
          </p:nvPr>
        </p:nvSpPr>
        <p:spPr/>
        <p:txBody>
          <a:bodyPr/>
          <a:lstStyle>
            <a:lvl1pPr>
              <a:defRPr/>
            </a:lvl1pPr>
          </a:lstStyle>
          <a:p>
            <a:pPr>
              <a:defRPr/>
            </a:pPr>
            <a:fld id="{40C69183-6F15-4A87-A6BB-9C2B1725D3CB}"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34193352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p:cSld name="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81" y="2183416"/>
            <a:ext cx="5130035" cy="4601696"/>
            <a:chOff x="1768" y="1348"/>
            <a:chExt cx="3167" cy="2841"/>
          </a:xfrm>
        </p:grpSpPr>
        <p:sp>
          <p:nvSpPr>
            <p:cNvPr id="13331" name="McK Confidential" hidden="1"/>
            <p:cNvSpPr txBox="1">
              <a:spLocks noChangeArrowheads="1"/>
            </p:cNvSpPr>
            <p:nvPr/>
          </p:nvSpPr>
          <p:spPr bwMode="auto">
            <a:xfrm>
              <a:off x="1768" y="1348"/>
              <a:ext cx="936"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i="0">
                  <a:solidFill>
                    <a:srgbClr val="000000"/>
                  </a:solidFill>
                  <a:latin typeface="Arial" charset="0"/>
                  <a:cs typeface="Arial" charset="0"/>
                </a:rPr>
                <a:t>DŮVĚRNÉ</a:t>
              </a:r>
            </a:p>
          </p:txBody>
        </p:sp>
        <p:sp>
          <p:nvSpPr>
            <p:cNvPr id="13332" name="McK Document" hidden="1"/>
            <p:cNvSpPr txBox="1">
              <a:spLocks noChangeArrowheads="1"/>
            </p:cNvSpPr>
            <p:nvPr/>
          </p:nvSpPr>
          <p:spPr bwMode="auto">
            <a:xfrm>
              <a:off x="1768" y="3047"/>
              <a:ext cx="3167" cy="136"/>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i="0">
                  <a:solidFill>
                    <a:srgbClr val="000000"/>
                  </a:solidFill>
                  <a:latin typeface="Arial" charset="0"/>
                  <a:cs typeface="Arial" charset="0"/>
                </a:rPr>
                <a:t>Dokument</a:t>
              </a:r>
            </a:p>
          </p:txBody>
        </p:sp>
        <p:sp>
          <p:nvSpPr>
            <p:cNvPr id="13333" name="McK Date" hidden="1"/>
            <p:cNvSpPr txBox="1">
              <a:spLocks noChangeArrowheads="1"/>
            </p:cNvSpPr>
            <p:nvPr/>
          </p:nvSpPr>
          <p:spPr bwMode="auto">
            <a:xfrm>
              <a:off x="1768" y="3216"/>
              <a:ext cx="3167"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i="0">
                  <a:solidFill>
                    <a:srgbClr val="000000"/>
                  </a:solidFill>
                  <a:latin typeface="Arial" charset="0"/>
                  <a:cs typeface="Arial" charset="0"/>
                </a:rPr>
                <a:t>Datum</a:t>
              </a:r>
            </a:p>
          </p:txBody>
        </p:sp>
        <p:sp>
          <p:nvSpPr>
            <p:cNvPr id="13334" name="McK Disclaimer" hidden="1"/>
            <p:cNvSpPr>
              <a:spLocks noChangeArrowheads="1"/>
            </p:cNvSpPr>
            <p:nvPr>
              <p:custDataLst>
                <p:tags r:id="rId1"/>
              </p:custDataLst>
            </p:nvPr>
          </p:nvSpPr>
          <p:spPr bwMode="auto">
            <a:xfrm>
              <a:off x="1768" y="3761"/>
              <a:ext cx="2303" cy="428"/>
            </a:xfrm>
            <a:prstGeom prst="rect">
              <a:avLst/>
            </a:prstGeom>
            <a:noFill/>
            <a:ln w="9525">
              <a:noFill/>
              <a:miter lim="800000"/>
              <a:headEnd/>
              <a:tailEnd/>
            </a:ln>
            <a:effectLst/>
          </p:spPr>
          <p:txBody>
            <a:bodyPr lIns="0" tIns="0" rIns="0" bIns="0" anchor="b">
              <a:spAutoFit/>
            </a:bodyPr>
            <a:lstStyle/>
            <a:p>
              <a:pPr algn="l" defTabSz="804863" eaLnBrk="1" hangingPunct="1">
                <a:spcBef>
                  <a:spcPct val="0"/>
                </a:spcBef>
                <a:buClrTx/>
                <a:buFontTx/>
                <a:buNone/>
              </a:pPr>
              <a:r>
                <a:rPr lang="cs-CZ" sz="900" i="0">
                  <a:solidFill>
                    <a:srgbClr val="000000"/>
                  </a:solidFill>
                  <a:latin typeface="Arial" charset="0"/>
                  <a:cs typeface="Arial" charset="0"/>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6"/>
            <a:ext cx="3110094" cy="304699"/>
          </a:xfrm>
          <a:prstGeom prst="rect">
            <a:avLst/>
          </a:prstGeom>
          <a:noFill/>
          <a:ln w="9525">
            <a:noFill/>
            <a:miter lim="800000"/>
            <a:headEnd/>
            <a:tailEnd/>
          </a:ln>
          <a:effectLst/>
        </p:spPr>
        <p:txBody>
          <a:bodyPr lIns="0" tIns="0" rIns="0" bIns="0">
            <a:spAutoFit/>
          </a:bodyPr>
          <a:lstStyle/>
          <a:p>
            <a:pPr algn="l" defTabSz="895350" eaLnBrk="1" hangingPunct="1">
              <a:lnSpc>
                <a:spcPct val="110000"/>
              </a:lnSpc>
              <a:spcBef>
                <a:spcPct val="0"/>
              </a:spcBef>
              <a:buClrTx/>
              <a:buSzPct val="120000"/>
              <a:buFontTx/>
              <a:buNone/>
            </a:pPr>
            <a:r>
              <a:rPr lang="cs-CZ" sz="1800" b="1" i="0">
                <a:solidFill>
                  <a:srgbClr val="FFFFFF"/>
                </a:solidFill>
                <a:latin typeface="Arial" charset="0"/>
                <a:cs typeface="Arial" charset="0"/>
              </a:rPr>
              <a:t>Working Draft    </a:t>
            </a:r>
          </a:p>
        </p:txBody>
      </p:sp>
      <p:sp>
        <p:nvSpPr>
          <p:cNvPr id="13344" name="Working Draft" hidden="1"/>
          <p:cNvSpPr txBox="1">
            <a:spLocks noChangeArrowheads="1"/>
          </p:cNvSpPr>
          <p:nvPr/>
        </p:nvSpPr>
        <p:spPr bwMode="auto">
          <a:xfrm>
            <a:off x="427639" y="594448"/>
            <a:ext cx="4580934"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solidFill>
                  <a:srgbClr val="000000"/>
                </a:solidFill>
                <a:latin typeface="Arial" charset="0"/>
                <a:cs typeface="Arial" charset="0"/>
              </a:rPr>
              <a:t>Last Modified 10/4/2004 4:39:06 PM Central Europe Standard Time</a:t>
            </a:r>
            <a:endParaRPr lang="cs-CZ" sz="1200" i="0">
              <a:solidFill>
                <a:srgbClr val="000000"/>
              </a:solidFill>
              <a:latin typeface="Arial" charset="0"/>
              <a:cs typeface="Arial" charset="0"/>
            </a:endParaRPr>
          </a:p>
        </p:txBody>
      </p:sp>
      <p:sp>
        <p:nvSpPr>
          <p:cNvPr id="13345" name="Printed" hidden="1"/>
          <p:cNvSpPr txBox="1">
            <a:spLocks noChangeArrowheads="1"/>
          </p:cNvSpPr>
          <p:nvPr/>
        </p:nvSpPr>
        <p:spPr bwMode="auto">
          <a:xfrm>
            <a:off x="427640" y="816352"/>
            <a:ext cx="4219617"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solidFill>
                  <a:srgbClr val="000000"/>
                </a:solidFill>
                <a:latin typeface="Arial" charset="0"/>
                <a:cs typeface="Arial" charset="0"/>
              </a:rPr>
              <a:t>Printed 10/4/2004 11:36:40 AM Central Europe Standard Time</a:t>
            </a:r>
          </a:p>
        </p:txBody>
      </p:sp>
      <p:sp>
        <p:nvSpPr>
          <p:cNvPr id="19" name="Rectangle 92"/>
          <p:cNvSpPr>
            <a:spLocks noGrp="1" noChangeArrowheads="1"/>
          </p:cNvSpPr>
          <p:nvPr>
            <p:ph type="title" hasCustomPrompt="1"/>
          </p:nvPr>
        </p:nvSpPr>
        <p:spPr bwMode="auto">
          <a:xfrm>
            <a:off x="1398341" y="1686772"/>
            <a:ext cx="7242421" cy="2564805"/>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cap="all" baseline="0">
                <a:solidFill>
                  <a:schemeClr val="accent2"/>
                </a:solidFill>
                <a:latin typeface="+mj-lt"/>
                <a:cs typeface="Arial CE" panose="020B0604020202020204" pitchFamily="34" charset="0"/>
              </a:defRPr>
            </a:lvl1pPr>
          </a:lstStyle>
          <a:p>
            <a:pPr lvl="0"/>
            <a:r>
              <a:rPr lang="cs-CZ" dirty="0" smtClean="0"/>
              <a:t>KLIKNUTÍM </a:t>
            </a:r>
            <a:r>
              <a:rPr lang="cs-CZ" smtClean="0"/>
              <a:t>VLOŽÍTE </a:t>
            </a:r>
            <a:br>
              <a:rPr lang="cs-CZ" smtClean="0"/>
            </a:br>
            <a:r>
              <a:rPr lang="cs-CZ" smtClean="0"/>
              <a:t>NADPIS </a:t>
            </a:r>
            <a:r>
              <a:rPr lang="cs-CZ" dirty="0" smtClean="0"/>
              <a:t>PREZENTACE</a:t>
            </a:r>
            <a:r>
              <a:rPr lang="cs-CZ" smtClean="0"/>
              <a:t/>
            </a:r>
            <a:br>
              <a:rPr lang="cs-CZ" smtClean="0"/>
            </a:br>
            <a:r>
              <a:rPr lang="cs-CZ" smtClean="0"/>
              <a:t/>
            </a:r>
            <a:br>
              <a:rPr lang="cs-CZ" smtClean="0"/>
            </a:br>
            <a:endParaRPr lang="cs-CZ" dirty="0" smtClean="0"/>
          </a:p>
        </p:txBody>
      </p:sp>
      <p:sp>
        <p:nvSpPr>
          <p:cNvPr id="7" name="Text Placeholder 6"/>
          <p:cNvSpPr>
            <a:spLocks noGrp="1"/>
          </p:cNvSpPr>
          <p:nvPr>
            <p:ph type="body" sz="quarter" idx="10" hasCustomPrompt="1"/>
          </p:nvPr>
        </p:nvSpPr>
        <p:spPr>
          <a:xfrm>
            <a:off x="1417638" y="4675938"/>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1417638" y="5612521"/>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sp>
        <p:nvSpPr>
          <p:cNvPr id="11"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grpSp>
        <p:nvGrpSpPr>
          <p:cNvPr id="2" name="Group 4"/>
          <p:cNvGrpSpPr>
            <a:grpSpLocks noChangeAspect="1"/>
          </p:cNvGrpSpPr>
          <p:nvPr/>
        </p:nvGrpSpPr>
        <p:grpSpPr bwMode="auto">
          <a:xfrm>
            <a:off x="525463" y="444500"/>
            <a:ext cx="3902075" cy="603250"/>
            <a:chOff x="331" y="280"/>
            <a:chExt cx="2458" cy="380"/>
          </a:xfrm>
        </p:grpSpPr>
        <p:sp>
          <p:nvSpPr>
            <p:cNvPr id="3" name="AutoShape 3"/>
            <p:cNvSpPr>
              <a:spLocks noChangeAspect="1" noChangeArrowheads="1" noTextEdit="1"/>
            </p:cNvSpPr>
            <p:nvPr userDrawn="1"/>
          </p:nvSpPr>
          <p:spPr bwMode="auto">
            <a:xfrm>
              <a:off x="331" y="280"/>
              <a:ext cx="2458" cy="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4" name="Freeform 5"/>
            <p:cNvSpPr>
              <a:spLocks/>
            </p:cNvSpPr>
            <p:nvPr userDrawn="1"/>
          </p:nvSpPr>
          <p:spPr bwMode="auto">
            <a:xfrm>
              <a:off x="332" y="280"/>
              <a:ext cx="377" cy="379"/>
            </a:xfrm>
            <a:custGeom>
              <a:avLst/>
              <a:gdLst>
                <a:gd name="T0" fmla="*/ 0 w 377"/>
                <a:gd name="T1" fmla="*/ 0 h 379"/>
                <a:gd name="T2" fmla="*/ 0 w 377"/>
                <a:gd name="T3" fmla="*/ 379 h 379"/>
                <a:gd name="T4" fmla="*/ 377 w 377"/>
                <a:gd name="T5" fmla="*/ 379 h 379"/>
                <a:gd name="T6" fmla="*/ 377 w 377"/>
                <a:gd name="T7" fmla="*/ 0 h 379"/>
                <a:gd name="T8" fmla="*/ 0 w 377"/>
                <a:gd name="T9" fmla="*/ 0 h 379"/>
                <a:gd name="T10" fmla="*/ 0 w 377"/>
                <a:gd name="T11" fmla="*/ 0 h 379"/>
              </a:gdLst>
              <a:ahLst/>
              <a:cxnLst>
                <a:cxn ang="0">
                  <a:pos x="T0" y="T1"/>
                </a:cxn>
                <a:cxn ang="0">
                  <a:pos x="T2" y="T3"/>
                </a:cxn>
                <a:cxn ang="0">
                  <a:pos x="T4" y="T5"/>
                </a:cxn>
                <a:cxn ang="0">
                  <a:pos x="T6" y="T7"/>
                </a:cxn>
                <a:cxn ang="0">
                  <a:pos x="T8" y="T9"/>
                </a:cxn>
                <a:cxn ang="0">
                  <a:pos x="T10" y="T11"/>
                </a:cxn>
              </a:cxnLst>
              <a:rect l="0" t="0" r="r" b="b"/>
              <a:pathLst>
                <a:path w="377" h="379">
                  <a:moveTo>
                    <a:pt x="0" y="0"/>
                  </a:moveTo>
                  <a:lnTo>
                    <a:pt x="0" y="379"/>
                  </a:lnTo>
                  <a:lnTo>
                    <a:pt x="377" y="379"/>
                  </a:lnTo>
                  <a:lnTo>
                    <a:pt x="377"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5" name="Freeform 6"/>
            <p:cNvSpPr>
              <a:spLocks/>
            </p:cNvSpPr>
            <p:nvPr userDrawn="1"/>
          </p:nvSpPr>
          <p:spPr bwMode="auto">
            <a:xfrm>
              <a:off x="404" y="352"/>
              <a:ext cx="235" cy="235"/>
            </a:xfrm>
            <a:custGeom>
              <a:avLst/>
              <a:gdLst>
                <a:gd name="T0" fmla="*/ 0 w 235"/>
                <a:gd name="T1" fmla="*/ 235 h 235"/>
                <a:gd name="T2" fmla="*/ 235 w 235"/>
                <a:gd name="T3" fmla="*/ 235 h 235"/>
                <a:gd name="T4" fmla="*/ 235 w 235"/>
                <a:gd name="T5" fmla="*/ 188 h 235"/>
                <a:gd name="T6" fmla="*/ 47 w 235"/>
                <a:gd name="T7" fmla="*/ 188 h 235"/>
                <a:gd name="T8" fmla="*/ 47 w 235"/>
                <a:gd name="T9" fmla="*/ 47 h 235"/>
                <a:gd name="T10" fmla="*/ 235 w 235"/>
                <a:gd name="T11" fmla="*/ 47 h 235"/>
                <a:gd name="T12" fmla="*/ 235 w 235"/>
                <a:gd name="T13" fmla="*/ 0 h 235"/>
                <a:gd name="T14" fmla="*/ 0 w 235"/>
                <a:gd name="T15" fmla="*/ 0 h 235"/>
                <a:gd name="T16" fmla="*/ 0 w 235"/>
                <a:gd name="T17" fmla="*/ 235 h 235"/>
                <a:gd name="T18" fmla="*/ 0 w 235"/>
                <a:gd name="T19"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0" y="235"/>
                  </a:moveTo>
                  <a:lnTo>
                    <a:pt x="235" y="235"/>
                  </a:lnTo>
                  <a:lnTo>
                    <a:pt x="235" y="188"/>
                  </a:lnTo>
                  <a:lnTo>
                    <a:pt x="47" y="188"/>
                  </a:lnTo>
                  <a:lnTo>
                    <a:pt x="47" y="47"/>
                  </a:lnTo>
                  <a:lnTo>
                    <a:pt x="235" y="47"/>
                  </a:lnTo>
                  <a:lnTo>
                    <a:pt x="235" y="0"/>
                  </a:lnTo>
                  <a:lnTo>
                    <a:pt x="0" y="0"/>
                  </a:lnTo>
                  <a:lnTo>
                    <a:pt x="0" y="235"/>
                  </a:lnTo>
                  <a:lnTo>
                    <a:pt x="0" y="2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6" name="Freeform 7"/>
            <p:cNvSpPr>
              <a:spLocks/>
            </p:cNvSpPr>
            <p:nvPr userDrawn="1"/>
          </p:nvSpPr>
          <p:spPr bwMode="auto">
            <a:xfrm>
              <a:off x="498" y="446"/>
              <a:ext cx="138" cy="46"/>
            </a:xfrm>
            <a:custGeom>
              <a:avLst/>
              <a:gdLst>
                <a:gd name="T0" fmla="*/ 0 w 138"/>
                <a:gd name="T1" fmla="*/ 0 h 46"/>
                <a:gd name="T2" fmla="*/ 0 w 138"/>
                <a:gd name="T3" fmla="*/ 46 h 46"/>
                <a:gd name="T4" fmla="*/ 138 w 138"/>
                <a:gd name="T5" fmla="*/ 46 h 46"/>
                <a:gd name="T6" fmla="*/ 138 w 138"/>
                <a:gd name="T7" fmla="*/ 0 h 46"/>
                <a:gd name="T8" fmla="*/ 0 w 138"/>
                <a:gd name="T9" fmla="*/ 0 h 46"/>
                <a:gd name="T10" fmla="*/ 0 w 138"/>
                <a:gd name="T11" fmla="*/ 0 h 46"/>
              </a:gdLst>
              <a:ahLst/>
              <a:cxnLst>
                <a:cxn ang="0">
                  <a:pos x="T0" y="T1"/>
                </a:cxn>
                <a:cxn ang="0">
                  <a:pos x="T2" y="T3"/>
                </a:cxn>
                <a:cxn ang="0">
                  <a:pos x="T4" y="T5"/>
                </a:cxn>
                <a:cxn ang="0">
                  <a:pos x="T6" y="T7"/>
                </a:cxn>
                <a:cxn ang="0">
                  <a:pos x="T8" y="T9"/>
                </a:cxn>
                <a:cxn ang="0">
                  <a:pos x="T10" y="T11"/>
                </a:cxn>
              </a:cxnLst>
              <a:rect l="0" t="0" r="r" b="b"/>
              <a:pathLst>
                <a:path w="138" h="46">
                  <a:moveTo>
                    <a:pt x="0" y="0"/>
                  </a:moveTo>
                  <a:lnTo>
                    <a:pt x="0" y="46"/>
                  </a:lnTo>
                  <a:lnTo>
                    <a:pt x="138" y="46"/>
                  </a:lnTo>
                  <a:lnTo>
                    <a:pt x="138"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8" name="Freeform 8"/>
            <p:cNvSpPr>
              <a:spLocks noEditPoints="1"/>
            </p:cNvSpPr>
            <p:nvPr userDrawn="1"/>
          </p:nvSpPr>
          <p:spPr bwMode="auto">
            <a:xfrm>
              <a:off x="909" y="348"/>
              <a:ext cx="1880" cy="245"/>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grpSp>
      <p:sp>
        <p:nvSpPr>
          <p:cNvPr id="27" name="Obdélník 26"/>
          <p:cNvSpPr/>
          <p:nvPr/>
        </p:nvSpPr>
        <p:spPr bwMode="auto">
          <a:xfrm>
            <a:off x="503238" y="6276188"/>
            <a:ext cx="8137525" cy="108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algn="l" defTabSz="652463">
              <a:buClr>
                <a:srgbClr val="F24F00"/>
              </a:buClr>
            </a:pPr>
            <a:endParaRPr lang="cs-CZ" sz="1400" smtClean="0">
              <a:solidFill>
                <a:srgbClr val="000000"/>
              </a:solidFill>
              <a:cs typeface="Arial" charset="0"/>
            </a:endParaRPr>
          </a:p>
        </p:txBody>
      </p:sp>
    </p:spTree>
    <p:extLst>
      <p:ext uri="{BB962C8B-B14F-4D97-AF65-F5344CB8AC3E}">
        <p14:creationId xmlns:p14="http://schemas.microsoft.com/office/powerpoint/2010/main" val="202308738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obsa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437652"/>
            <a:ext cx="8136762" cy="846386"/>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4581800"/>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a:xfrm>
            <a:off x="8329754" y="6526821"/>
            <a:ext cx="311009" cy="153888"/>
          </a:xfrm>
        </p:spPr>
        <p:txBody>
          <a:bodyPr/>
          <a:lstStyle>
            <a:lvl1pPr algn="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79576248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obsah (třířádkový titul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2116185"/>
            <a:ext cx="8136000" cy="4173017"/>
          </a:xfrm>
        </p:spPr>
        <p:txBody>
          <a:bodyPr/>
          <a:lstStyle>
            <a:lvl1pPr>
              <a:defRPr/>
            </a:lvl1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6" name="Straight Connector 5"/>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7" name="Title 1"/>
          <p:cNvSpPr>
            <a:spLocks noGrp="1"/>
          </p:cNvSpPr>
          <p:nvPr>
            <p:ph type="title" hasCustomPrompt="1"/>
          </p:nvPr>
        </p:nvSpPr>
        <p:spPr>
          <a:xfrm>
            <a:off x="503999" y="423020"/>
            <a:ext cx="8136763" cy="1269578"/>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Tree>
    <p:extLst>
      <p:ext uri="{BB962C8B-B14F-4D97-AF65-F5344CB8AC3E}">
        <p14:creationId xmlns:p14="http://schemas.microsoft.com/office/powerpoint/2010/main" val="2650917351"/>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obsah – elektřina">
    <p:spTree>
      <p:nvGrpSpPr>
        <p:cNvPr id="1" name=""/>
        <p:cNvGrpSpPr/>
        <p:nvPr/>
      </p:nvGrpSpPr>
      <p:grpSpPr>
        <a:xfrm>
          <a:off x="0" y="0"/>
          <a:ext cx="0" cy="0"/>
          <a:chOff x="0" y="0"/>
          <a:chExt cx="0" cy="0"/>
        </a:xfrm>
      </p:grpSpPr>
      <p:grpSp>
        <p:nvGrpSpPr>
          <p:cNvPr id="13" name="Skupina 12"/>
          <p:cNvGrpSpPr/>
          <p:nvPr/>
        </p:nvGrpSpPr>
        <p:grpSpPr>
          <a:xfrm>
            <a:off x="504000" y="5821714"/>
            <a:ext cx="8595601" cy="803681"/>
            <a:chOff x="460708" y="5540262"/>
            <a:chExt cx="8196275" cy="766344"/>
          </a:xfrm>
          <a:solidFill>
            <a:schemeClr val="accent1"/>
          </a:solidFill>
        </p:grpSpPr>
        <p:sp>
          <p:nvSpPr>
            <p:cNvPr id="10" name="Freeform 6"/>
            <p:cNvSpPr>
              <a:spLocks noEditPoints="1"/>
            </p:cNvSpPr>
            <p:nvPr userDrawn="1"/>
          </p:nvSpPr>
          <p:spPr bwMode="auto">
            <a:xfrm>
              <a:off x="7211238" y="5540262"/>
              <a:ext cx="1445745" cy="766344"/>
            </a:xfrm>
            <a:custGeom>
              <a:avLst/>
              <a:gdLst>
                <a:gd name="T0" fmla="*/ 3414 w 3493"/>
                <a:gd name="T1" fmla="*/ 1229 h 1852"/>
                <a:gd name="T2" fmla="*/ 3471 w 3493"/>
                <a:gd name="T3" fmla="*/ 1264 h 1852"/>
                <a:gd name="T4" fmla="*/ 3493 w 3493"/>
                <a:gd name="T5" fmla="*/ 1328 h 1852"/>
                <a:gd name="T6" fmla="*/ 3471 w 3493"/>
                <a:gd name="T7" fmla="*/ 1390 h 1852"/>
                <a:gd name="T8" fmla="*/ 3414 w 3493"/>
                <a:gd name="T9" fmla="*/ 1425 h 1852"/>
                <a:gd name="T10" fmla="*/ 2837 w 3493"/>
                <a:gd name="T11" fmla="*/ 1227 h 1852"/>
                <a:gd name="T12" fmla="*/ 3414 w 3493"/>
                <a:gd name="T13" fmla="*/ 427 h 1852"/>
                <a:gd name="T14" fmla="*/ 3471 w 3493"/>
                <a:gd name="T15" fmla="*/ 462 h 1852"/>
                <a:gd name="T16" fmla="*/ 3493 w 3493"/>
                <a:gd name="T17" fmla="*/ 526 h 1852"/>
                <a:gd name="T18" fmla="*/ 3471 w 3493"/>
                <a:gd name="T19" fmla="*/ 588 h 1852"/>
                <a:gd name="T20" fmla="*/ 3414 w 3493"/>
                <a:gd name="T21" fmla="*/ 623 h 1852"/>
                <a:gd name="T22" fmla="*/ 2837 w 3493"/>
                <a:gd name="T23" fmla="*/ 425 h 1852"/>
                <a:gd name="T24" fmla="*/ 2748 w 3493"/>
                <a:gd name="T25" fmla="*/ 1852 h 1852"/>
                <a:gd name="T26" fmla="*/ 2474 w 3493"/>
                <a:gd name="T27" fmla="*/ 1744 h 1852"/>
                <a:gd name="T28" fmla="*/ 2447 w 3493"/>
                <a:gd name="T29" fmla="*/ 1688 h 1852"/>
                <a:gd name="T30" fmla="*/ 2385 w 3493"/>
                <a:gd name="T31" fmla="*/ 1655 h 1852"/>
                <a:gd name="T32" fmla="*/ 2261 w 3493"/>
                <a:gd name="T33" fmla="*/ 1635 h 1852"/>
                <a:gd name="T34" fmla="*/ 2087 w 3493"/>
                <a:gd name="T35" fmla="*/ 1612 h 1852"/>
                <a:gd name="T36" fmla="*/ 1909 w 3493"/>
                <a:gd name="T37" fmla="*/ 1587 h 1852"/>
                <a:gd name="T38" fmla="*/ 1761 w 3493"/>
                <a:gd name="T39" fmla="*/ 1568 h 1852"/>
                <a:gd name="T40" fmla="*/ 1622 w 3493"/>
                <a:gd name="T41" fmla="*/ 1543 h 1852"/>
                <a:gd name="T42" fmla="*/ 1525 w 3493"/>
                <a:gd name="T43" fmla="*/ 1506 h 1852"/>
                <a:gd name="T44" fmla="*/ 1455 w 3493"/>
                <a:gd name="T45" fmla="*/ 1454 h 1852"/>
                <a:gd name="T46" fmla="*/ 1391 w 3493"/>
                <a:gd name="T47" fmla="*/ 1382 h 1852"/>
                <a:gd name="T48" fmla="*/ 1348 w 3493"/>
                <a:gd name="T49" fmla="*/ 1312 h 1852"/>
                <a:gd name="T50" fmla="*/ 1302 w 3493"/>
                <a:gd name="T51" fmla="*/ 1228 h 1852"/>
                <a:gd name="T52" fmla="*/ 1249 w 3493"/>
                <a:gd name="T53" fmla="*/ 1144 h 1852"/>
                <a:gd name="T54" fmla="*/ 1184 w 3493"/>
                <a:gd name="T55" fmla="*/ 1073 h 1852"/>
                <a:gd name="T56" fmla="*/ 1101 w 3493"/>
                <a:gd name="T57" fmla="*/ 1028 h 1852"/>
                <a:gd name="T58" fmla="*/ 0 w 3493"/>
                <a:gd name="T59" fmla="*/ 1018 h 1852"/>
                <a:gd name="T60" fmla="*/ 1068 w 3493"/>
                <a:gd name="T61" fmla="*/ 832 h 1852"/>
                <a:gd name="T62" fmla="*/ 1159 w 3493"/>
                <a:gd name="T63" fmla="*/ 798 h 1852"/>
                <a:gd name="T64" fmla="*/ 1229 w 3493"/>
                <a:gd name="T65" fmla="*/ 734 h 1852"/>
                <a:gd name="T66" fmla="*/ 1285 w 3493"/>
                <a:gd name="T67" fmla="*/ 653 h 1852"/>
                <a:gd name="T68" fmla="*/ 1333 w 3493"/>
                <a:gd name="T69" fmla="*/ 568 h 1852"/>
                <a:gd name="T70" fmla="*/ 1376 w 3493"/>
                <a:gd name="T71" fmla="*/ 492 h 1852"/>
                <a:gd name="T72" fmla="*/ 1433 w 3493"/>
                <a:gd name="T73" fmla="*/ 421 h 1852"/>
                <a:gd name="T74" fmla="*/ 1500 w 3493"/>
                <a:gd name="T75" fmla="*/ 362 h 1852"/>
                <a:gd name="T76" fmla="*/ 1586 w 3493"/>
                <a:gd name="T77" fmla="*/ 321 h 1852"/>
                <a:gd name="T78" fmla="*/ 1708 w 3493"/>
                <a:gd name="T79" fmla="*/ 293 h 1852"/>
                <a:gd name="T80" fmla="*/ 1854 w 3493"/>
                <a:gd name="T81" fmla="*/ 272 h 1852"/>
                <a:gd name="T82" fmla="*/ 2027 w 3493"/>
                <a:gd name="T83" fmla="*/ 249 h 1852"/>
                <a:gd name="T84" fmla="*/ 2206 w 3493"/>
                <a:gd name="T85" fmla="*/ 225 h 1852"/>
                <a:gd name="T86" fmla="*/ 2355 w 3493"/>
                <a:gd name="T87" fmla="*/ 204 h 1852"/>
                <a:gd name="T88" fmla="*/ 2431 w 3493"/>
                <a:gd name="T89" fmla="*/ 178 h 1852"/>
                <a:gd name="T90" fmla="*/ 2468 w 3493"/>
                <a:gd name="T91" fmla="*/ 129 h 1852"/>
                <a:gd name="T92" fmla="*/ 2475 w 3493"/>
                <a:gd name="T93" fmla="*/ 0 h 1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93" h="1852">
                  <a:moveTo>
                    <a:pt x="2837" y="1227"/>
                  </a:moveTo>
                  <a:lnTo>
                    <a:pt x="3392" y="1227"/>
                  </a:lnTo>
                  <a:lnTo>
                    <a:pt x="3414" y="1229"/>
                  </a:lnTo>
                  <a:lnTo>
                    <a:pt x="3436" y="1236"/>
                  </a:lnTo>
                  <a:lnTo>
                    <a:pt x="3455" y="1248"/>
                  </a:lnTo>
                  <a:lnTo>
                    <a:pt x="3471" y="1264"/>
                  </a:lnTo>
                  <a:lnTo>
                    <a:pt x="3482" y="1283"/>
                  </a:lnTo>
                  <a:lnTo>
                    <a:pt x="3490" y="1304"/>
                  </a:lnTo>
                  <a:lnTo>
                    <a:pt x="3493" y="1328"/>
                  </a:lnTo>
                  <a:lnTo>
                    <a:pt x="3490" y="1350"/>
                  </a:lnTo>
                  <a:lnTo>
                    <a:pt x="3482" y="1371"/>
                  </a:lnTo>
                  <a:lnTo>
                    <a:pt x="3471" y="1390"/>
                  </a:lnTo>
                  <a:lnTo>
                    <a:pt x="3455" y="1406"/>
                  </a:lnTo>
                  <a:lnTo>
                    <a:pt x="3436" y="1418"/>
                  </a:lnTo>
                  <a:lnTo>
                    <a:pt x="3414" y="1425"/>
                  </a:lnTo>
                  <a:lnTo>
                    <a:pt x="3392" y="1428"/>
                  </a:lnTo>
                  <a:lnTo>
                    <a:pt x="2837" y="1428"/>
                  </a:lnTo>
                  <a:lnTo>
                    <a:pt x="2837" y="1227"/>
                  </a:lnTo>
                  <a:close/>
                  <a:moveTo>
                    <a:pt x="2837" y="425"/>
                  </a:moveTo>
                  <a:lnTo>
                    <a:pt x="3392" y="425"/>
                  </a:lnTo>
                  <a:lnTo>
                    <a:pt x="3414" y="427"/>
                  </a:lnTo>
                  <a:lnTo>
                    <a:pt x="3436" y="434"/>
                  </a:lnTo>
                  <a:lnTo>
                    <a:pt x="3455" y="446"/>
                  </a:lnTo>
                  <a:lnTo>
                    <a:pt x="3471" y="462"/>
                  </a:lnTo>
                  <a:lnTo>
                    <a:pt x="3482" y="481"/>
                  </a:lnTo>
                  <a:lnTo>
                    <a:pt x="3490" y="502"/>
                  </a:lnTo>
                  <a:lnTo>
                    <a:pt x="3493" y="526"/>
                  </a:lnTo>
                  <a:lnTo>
                    <a:pt x="3490" y="548"/>
                  </a:lnTo>
                  <a:lnTo>
                    <a:pt x="3482" y="569"/>
                  </a:lnTo>
                  <a:lnTo>
                    <a:pt x="3471" y="588"/>
                  </a:lnTo>
                  <a:lnTo>
                    <a:pt x="3455" y="604"/>
                  </a:lnTo>
                  <a:lnTo>
                    <a:pt x="3436" y="616"/>
                  </a:lnTo>
                  <a:lnTo>
                    <a:pt x="3414" y="623"/>
                  </a:lnTo>
                  <a:lnTo>
                    <a:pt x="3392" y="626"/>
                  </a:lnTo>
                  <a:lnTo>
                    <a:pt x="2837" y="626"/>
                  </a:lnTo>
                  <a:lnTo>
                    <a:pt x="2837" y="425"/>
                  </a:lnTo>
                  <a:close/>
                  <a:moveTo>
                    <a:pt x="2475" y="0"/>
                  </a:moveTo>
                  <a:lnTo>
                    <a:pt x="2748" y="0"/>
                  </a:lnTo>
                  <a:lnTo>
                    <a:pt x="2748" y="1852"/>
                  </a:lnTo>
                  <a:lnTo>
                    <a:pt x="2475" y="1852"/>
                  </a:lnTo>
                  <a:lnTo>
                    <a:pt x="2475" y="1768"/>
                  </a:lnTo>
                  <a:lnTo>
                    <a:pt x="2474" y="1744"/>
                  </a:lnTo>
                  <a:lnTo>
                    <a:pt x="2468" y="1723"/>
                  </a:lnTo>
                  <a:lnTo>
                    <a:pt x="2460" y="1705"/>
                  </a:lnTo>
                  <a:lnTo>
                    <a:pt x="2447" y="1688"/>
                  </a:lnTo>
                  <a:lnTo>
                    <a:pt x="2431" y="1674"/>
                  </a:lnTo>
                  <a:lnTo>
                    <a:pt x="2410" y="1663"/>
                  </a:lnTo>
                  <a:lnTo>
                    <a:pt x="2385" y="1655"/>
                  </a:lnTo>
                  <a:lnTo>
                    <a:pt x="2355" y="1649"/>
                  </a:lnTo>
                  <a:lnTo>
                    <a:pt x="2311" y="1642"/>
                  </a:lnTo>
                  <a:lnTo>
                    <a:pt x="2261" y="1635"/>
                  </a:lnTo>
                  <a:lnTo>
                    <a:pt x="2206" y="1627"/>
                  </a:lnTo>
                  <a:lnTo>
                    <a:pt x="2147" y="1620"/>
                  </a:lnTo>
                  <a:lnTo>
                    <a:pt x="2087" y="1612"/>
                  </a:lnTo>
                  <a:lnTo>
                    <a:pt x="2027" y="1603"/>
                  </a:lnTo>
                  <a:lnTo>
                    <a:pt x="1967" y="1596"/>
                  </a:lnTo>
                  <a:lnTo>
                    <a:pt x="1909" y="1587"/>
                  </a:lnTo>
                  <a:lnTo>
                    <a:pt x="1854" y="1581"/>
                  </a:lnTo>
                  <a:lnTo>
                    <a:pt x="1804" y="1573"/>
                  </a:lnTo>
                  <a:lnTo>
                    <a:pt x="1761" y="1568"/>
                  </a:lnTo>
                  <a:lnTo>
                    <a:pt x="1708" y="1561"/>
                  </a:lnTo>
                  <a:lnTo>
                    <a:pt x="1662" y="1552"/>
                  </a:lnTo>
                  <a:lnTo>
                    <a:pt x="1622" y="1543"/>
                  </a:lnTo>
                  <a:lnTo>
                    <a:pt x="1586" y="1532"/>
                  </a:lnTo>
                  <a:lnTo>
                    <a:pt x="1554" y="1519"/>
                  </a:lnTo>
                  <a:lnTo>
                    <a:pt x="1525" y="1506"/>
                  </a:lnTo>
                  <a:lnTo>
                    <a:pt x="1500" y="1491"/>
                  </a:lnTo>
                  <a:lnTo>
                    <a:pt x="1477" y="1473"/>
                  </a:lnTo>
                  <a:lnTo>
                    <a:pt x="1455" y="1454"/>
                  </a:lnTo>
                  <a:lnTo>
                    <a:pt x="1433" y="1432"/>
                  </a:lnTo>
                  <a:lnTo>
                    <a:pt x="1413" y="1408"/>
                  </a:lnTo>
                  <a:lnTo>
                    <a:pt x="1391" y="1382"/>
                  </a:lnTo>
                  <a:lnTo>
                    <a:pt x="1376" y="1360"/>
                  </a:lnTo>
                  <a:lnTo>
                    <a:pt x="1361" y="1337"/>
                  </a:lnTo>
                  <a:lnTo>
                    <a:pt x="1348" y="1312"/>
                  </a:lnTo>
                  <a:lnTo>
                    <a:pt x="1333" y="1284"/>
                  </a:lnTo>
                  <a:lnTo>
                    <a:pt x="1317" y="1257"/>
                  </a:lnTo>
                  <a:lnTo>
                    <a:pt x="1302" y="1228"/>
                  </a:lnTo>
                  <a:lnTo>
                    <a:pt x="1285" y="1199"/>
                  </a:lnTo>
                  <a:lnTo>
                    <a:pt x="1268" y="1172"/>
                  </a:lnTo>
                  <a:lnTo>
                    <a:pt x="1249" y="1144"/>
                  </a:lnTo>
                  <a:lnTo>
                    <a:pt x="1229" y="1119"/>
                  </a:lnTo>
                  <a:lnTo>
                    <a:pt x="1208" y="1095"/>
                  </a:lnTo>
                  <a:lnTo>
                    <a:pt x="1184" y="1073"/>
                  </a:lnTo>
                  <a:lnTo>
                    <a:pt x="1159" y="1054"/>
                  </a:lnTo>
                  <a:lnTo>
                    <a:pt x="1131" y="1039"/>
                  </a:lnTo>
                  <a:lnTo>
                    <a:pt x="1101" y="1028"/>
                  </a:lnTo>
                  <a:lnTo>
                    <a:pt x="1068" y="1020"/>
                  </a:lnTo>
                  <a:lnTo>
                    <a:pt x="1032" y="1018"/>
                  </a:lnTo>
                  <a:lnTo>
                    <a:pt x="0" y="1018"/>
                  </a:lnTo>
                  <a:lnTo>
                    <a:pt x="0" y="835"/>
                  </a:lnTo>
                  <a:lnTo>
                    <a:pt x="1032" y="835"/>
                  </a:lnTo>
                  <a:lnTo>
                    <a:pt x="1068" y="832"/>
                  </a:lnTo>
                  <a:lnTo>
                    <a:pt x="1101" y="824"/>
                  </a:lnTo>
                  <a:lnTo>
                    <a:pt x="1131" y="813"/>
                  </a:lnTo>
                  <a:lnTo>
                    <a:pt x="1159" y="798"/>
                  </a:lnTo>
                  <a:lnTo>
                    <a:pt x="1184" y="779"/>
                  </a:lnTo>
                  <a:lnTo>
                    <a:pt x="1208" y="758"/>
                  </a:lnTo>
                  <a:lnTo>
                    <a:pt x="1229" y="734"/>
                  </a:lnTo>
                  <a:lnTo>
                    <a:pt x="1249" y="708"/>
                  </a:lnTo>
                  <a:lnTo>
                    <a:pt x="1268" y="681"/>
                  </a:lnTo>
                  <a:lnTo>
                    <a:pt x="1285" y="653"/>
                  </a:lnTo>
                  <a:lnTo>
                    <a:pt x="1302" y="624"/>
                  </a:lnTo>
                  <a:lnTo>
                    <a:pt x="1317" y="596"/>
                  </a:lnTo>
                  <a:lnTo>
                    <a:pt x="1333" y="568"/>
                  </a:lnTo>
                  <a:lnTo>
                    <a:pt x="1348" y="541"/>
                  </a:lnTo>
                  <a:lnTo>
                    <a:pt x="1361" y="516"/>
                  </a:lnTo>
                  <a:lnTo>
                    <a:pt x="1376" y="492"/>
                  </a:lnTo>
                  <a:lnTo>
                    <a:pt x="1391" y="471"/>
                  </a:lnTo>
                  <a:lnTo>
                    <a:pt x="1413" y="444"/>
                  </a:lnTo>
                  <a:lnTo>
                    <a:pt x="1433" y="421"/>
                  </a:lnTo>
                  <a:lnTo>
                    <a:pt x="1455" y="398"/>
                  </a:lnTo>
                  <a:lnTo>
                    <a:pt x="1477" y="379"/>
                  </a:lnTo>
                  <a:lnTo>
                    <a:pt x="1500" y="362"/>
                  </a:lnTo>
                  <a:lnTo>
                    <a:pt x="1525" y="347"/>
                  </a:lnTo>
                  <a:lnTo>
                    <a:pt x="1554" y="333"/>
                  </a:lnTo>
                  <a:lnTo>
                    <a:pt x="1586" y="321"/>
                  </a:lnTo>
                  <a:lnTo>
                    <a:pt x="1622" y="311"/>
                  </a:lnTo>
                  <a:lnTo>
                    <a:pt x="1662" y="301"/>
                  </a:lnTo>
                  <a:lnTo>
                    <a:pt x="1708" y="293"/>
                  </a:lnTo>
                  <a:lnTo>
                    <a:pt x="1761" y="285"/>
                  </a:lnTo>
                  <a:lnTo>
                    <a:pt x="1804" y="279"/>
                  </a:lnTo>
                  <a:lnTo>
                    <a:pt x="1854" y="272"/>
                  </a:lnTo>
                  <a:lnTo>
                    <a:pt x="1909" y="265"/>
                  </a:lnTo>
                  <a:lnTo>
                    <a:pt x="1967" y="258"/>
                  </a:lnTo>
                  <a:lnTo>
                    <a:pt x="2027" y="249"/>
                  </a:lnTo>
                  <a:lnTo>
                    <a:pt x="2087" y="241"/>
                  </a:lnTo>
                  <a:lnTo>
                    <a:pt x="2147" y="233"/>
                  </a:lnTo>
                  <a:lnTo>
                    <a:pt x="2206" y="225"/>
                  </a:lnTo>
                  <a:lnTo>
                    <a:pt x="2261" y="217"/>
                  </a:lnTo>
                  <a:lnTo>
                    <a:pt x="2311" y="210"/>
                  </a:lnTo>
                  <a:lnTo>
                    <a:pt x="2355" y="204"/>
                  </a:lnTo>
                  <a:lnTo>
                    <a:pt x="2385" y="198"/>
                  </a:lnTo>
                  <a:lnTo>
                    <a:pt x="2410" y="190"/>
                  </a:lnTo>
                  <a:lnTo>
                    <a:pt x="2431" y="178"/>
                  </a:lnTo>
                  <a:lnTo>
                    <a:pt x="2447" y="164"/>
                  </a:lnTo>
                  <a:lnTo>
                    <a:pt x="2460" y="148"/>
                  </a:lnTo>
                  <a:lnTo>
                    <a:pt x="2468" y="129"/>
                  </a:lnTo>
                  <a:lnTo>
                    <a:pt x="2474" y="108"/>
                  </a:lnTo>
                  <a:lnTo>
                    <a:pt x="2475" y="85"/>
                  </a:lnTo>
                  <a:lnTo>
                    <a:pt x="247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11" name="Obdélník 10"/>
            <p:cNvSpPr/>
            <p:nvPr userDrawn="1"/>
          </p:nvSpPr>
          <p:spPr bwMode="auto">
            <a:xfrm>
              <a:off x="460708" y="5885444"/>
              <a:ext cx="7318228" cy="78624"/>
            </a:xfrm>
            <a:prstGeom prst="rect">
              <a:avLst/>
            </a:prstGeom>
            <a:grp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defTabSz="652463">
                <a:buClr>
                  <a:srgbClr val="F24F00"/>
                </a:buClr>
              </a:pPr>
              <a:endParaRPr lang="cs-CZ" sz="1400" smtClean="0">
                <a:solidFill>
                  <a:srgbClr val="000000"/>
                </a:solidFill>
                <a:cs typeface="Arial" charset="0"/>
              </a:endParaRPr>
            </a:p>
          </p:txBody>
        </p:sp>
      </p:grpSp>
      <p:sp>
        <p:nvSpPr>
          <p:cNvPr id="2" name="Title 1"/>
          <p:cNvSpPr>
            <a:spLocks noGrp="1"/>
          </p:cNvSpPr>
          <p:nvPr>
            <p:ph type="title" hasCustomPrompt="1"/>
          </p:nvPr>
        </p:nvSpPr>
        <p:spPr>
          <a:xfrm>
            <a:off x="504001" y="437652"/>
            <a:ext cx="8136762" cy="846386"/>
          </a:xfrm>
        </p:spPr>
        <p:txBody>
          <a:bodyPr/>
          <a:lstStyle>
            <a:lvl1pPr>
              <a:defRPr baseline="0">
                <a:solidFill>
                  <a:srgbClr val="F24F00"/>
                </a:solidFill>
              </a:defRPr>
            </a:lvl1pPr>
          </a:lstStyle>
          <a:p>
            <a:r>
              <a:rPr lang="cs-CZ" dirty="0" smtClean="0"/>
              <a:t>KLIKNUTÍM VLOŽÍTE NADPIS </a:t>
            </a:r>
            <a:r>
              <a:rPr lang="cs-CZ" smtClean="0"/>
              <a:t>SNÍMKU – ELEKTŘINA</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3942645"/>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811929808"/>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lvl1pPr>
              <a:defRPr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852313359"/>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8" name="Straight Connector 7"/>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Tree>
    <p:extLst>
      <p:ext uri="{BB962C8B-B14F-4D97-AF65-F5344CB8AC3E}">
        <p14:creationId xmlns:p14="http://schemas.microsoft.com/office/powerpoint/2010/main" val="2761137398"/>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2281178"/>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1"/>
            <a:ext cx="3888000" cy="4084439"/>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2000" b="1"/>
            </a:lvl1pPr>
          </a:lstStyle>
          <a:p>
            <a:pPr lvl="0"/>
            <a:r>
              <a:rPr lang="cs-CZ" dirty="0" smtClean="0"/>
              <a:t>Podtitulek</a:t>
            </a:r>
            <a:endParaRPr lang="cs-CZ" dirty="0"/>
          </a:p>
        </p:txBody>
      </p:sp>
    </p:spTree>
    <p:extLst>
      <p:ext uri="{BB962C8B-B14F-4D97-AF65-F5344CB8AC3E}">
        <p14:creationId xmlns:p14="http://schemas.microsoft.com/office/powerpoint/2010/main" val="27280806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6" name="Title 1"/>
          <p:cNvSpPr>
            <a:spLocks noGrp="1"/>
          </p:cNvSpPr>
          <p:nvPr>
            <p:ph type="title" hasCustomPrompt="1"/>
          </p:nvPr>
        </p:nvSpPr>
        <p:spPr>
          <a:xfrm>
            <a:off x="503999" y="436771"/>
            <a:ext cx="8138555"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53753695"/>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1181"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433105157"/>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3999" y="423021"/>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11" name="Straight Connector 10"/>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36759043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3"/>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7"/>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7"/>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1692074893"/>
      </p:ext>
    </p:extLst>
  </p:cSld>
  <p:clrMapOvr>
    <a:masterClrMapping/>
  </p:clrMapOvr>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3753234929"/>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540306278"/>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2773473070"/>
      </p:ext>
    </p:extLst>
  </p:cSld>
  <p:clrMapOvr>
    <a:masterClrMapping/>
  </p:clrMapOvr>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8555"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618421616"/>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3120450268"/>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3517501066"/>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Tree>
    <p:extLst>
      <p:ext uri="{BB962C8B-B14F-4D97-AF65-F5344CB8AC3E}">
        <p14:creationId xmlns:p14="http://schemas.microsoft.com/office/powerpoint/2010/main" val="1290769718"/>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2"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6"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86122613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obrázek na pozadí">
    <p:spTree>
      <p:nvGrpSpPr>
        <p:cNvPr id="1" name=""/>
        <p:cNvGrpSpPr/>
        <p:nvPr/>
      </p:nvGrpSpPr>
      <p:grpSpPr>
        <a:xfrm>
          <a:off x="0" y="0"/>
          <a:ext cx="0" cy="0"/>
          <a:chOff x="0" y="0"/>
          <a:chExt cx="0" cy="0"/>
        </a:xfrm>
      </p:grpSpPr>
      <p:sp>
        <p:nvSpPr>
          <p:cNvPr id="4" name="Picture Placeholder 3"/>
          <p:cNvSpPr>
            <a:spLocks noGrp="1"/>
          </p:cNvSpPr>
          <p:nvPr>
            <p:ph type="pic" sz="quarter" idx="13" hasCustomPrompt="1"/>
          </p:nvPr>
        </p:nvSpPr>
        <p:spPr>
          <a:xfrm>
            <a:off x="2597150" y="1"/>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3999" y="2281178"/>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1920901029"/>
      </p:ext>
    </p:extLst>
  </p:cSld>
  <p:clrMapOvr>
    <a:masterClrMapping/>
  </p:clrMapOvr>
  <p:extLst mod="1">
    <p:ext uri="{DCECCB84-F9BA-43D5-87BE-67443E8EF086}">
      <p15:sldGuideLst xmlns:p15="http://schemas.microsoft.com/office/powerpoint/2012/main">
        <p15:guide id="1" pos="5443" userDrawn="1">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7"/>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1865968239"/>
      </p:ext>
    </p:extLst>
  </p:cSld>
  <p:clrMapOvr>
    <a:masterClrMapping/>
  </p:clrMapOvr>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přechodový sním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1190445"/>
            <a:ext cx="8136000" cy="5181555"/>
          </a:xfrm>
        </p:spPr>
        <p:txBody>
          <a:bodyPr/>
          <a:lstStyle>
            <a:lvl1pPr>
              <a:spcAft>
                <a:spcPts val="2000"/>
              </a:spcAft>
              <a:defRPr sz="2000" b="1"/>
            </a:lvl1pPr>
            <a:lvl2pPr>
              <a:buClr>
                <a:srgbClr val="F24F00"/>
              </a:buClr>
              <a:defRPr/>
            </a:lvl2pPr>
            <a:lvl3pPr>
              <a:buClr>
                <a:srgbClr val="C8C8C8"/>
              </a:buClr>
              <a:defRPr/>
            </a:lvl3pPr>
          </a:lstStyle>
          <a:p>
            <a:pPr lvl="0"/>
            <a:r>
              <a:rPr lang="cs-CZ" dirty="0" smtClean="0"/>
              <a:t>Po kliknutí můžete vložit text</a:t>
            </a:r>
            <a:br>
              <a:rPr lang="cs-CZ" dirty="0" smtClean="0"/>
            </a:br>
            <a:endParaRPr lang="cs-CZ" dirty="0" smtClean="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Tree>
    <p:extLst>
      <p:ext uri="{BB962C8B-B14F-4D97-AF65-F5344CB8AC3E}">
        <p14:creationId xmlns:p14="http://schemas.microsoft.com/office/powerpoint/2010/main" val="5229470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1_Úvodní snímek">
    <p:spTree>
      <p:nvGrpSpPr>
        <p:cNvPr id="1" name=""/>
        <p:cNvGrpSpPr/>
        <p:nvPr/>
      </p:nvGrpSpPr>
      <p:grpSpPr>
        <a:xfrm>
          <a:off x="0" y="0"/>
          <a:ext cx="0" cy="0"/>
          <a:chOff x="0" y="0"/>
          <a:chExt cx="0" cy="0"/>
        </a:xfrm>
      </p:grpSpPr>
      <p:grpSp>
        <p:nvGrpSpPr>
          <p:cNvPr id="5" name="McK Title Elements" hidden="1"/>
          <p:cNvGrpSpPr>
            <a:grpSpLocks/>
          </p:cNvGrpSpPr>
          <p:nvPr/>
        </p:nvGrpSpPr>
        <p:grpSpPr bwMode="auto">
          <a:xfrm>
            <a:off x="2863850" y="2182813"/>
            <a:ext cx="5130800" cy="4602162"/>
            <a:chOff x="1768" y="1348"/>
            <a:chExt cx="3167" cy="2841"/>
          </a:xfrm>
        </p:grpSpPr>
        <p:sp>
          <p:nvSpPr>
            <p:cNvPr id="6" name="McK Confidential" hidden="1"/>
            <p:cNvSpPr txBox="1">
              <a:spLocks noChangeArrowheads="1"/>
            </p:cNvSpPr>
            <p:nvPr/>
          </p:nvSpPr>
          <p:spPr bwMode="auto">
            <a:xfrm>
              <a:off x="1768" y="1348"/>
              <a:ext cx="936"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defRPr/>
              </a:pPr>
              <a:r>
                <a:rPr lang="cs-CZ" i="0" dirty="0">
                  <a:solidFill>
                    <a:srgbClr val="000000"/>
                  </a:solidFill>
                  <a:cs typeface="Arial" charset="0"/>
                </a:rPr>
                <a:t>DŮVĚRNÉ</a:t>
              </a:r>
            </a:p>
          </p:txBody>
        </p:sp>
        <p:sp>
          <p:nvSpPr>
            <p:cNvPr id="8" name="McK Document" hidden="1"/>
            <p:cNvSpPr txBox="1">
              <a:spLocks noChangeArrowheads="1"/>
            </p:cNvSpPr>
            <p:nvPr/>
          </p:nvSpPr>
          <p:spPr bwMode="auto">
            <a:xfrm>
              <a:off x="1768" y="3045"/>
              <a:ext cx="3167" cy="137"/>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defRPr/>
              </a:pPr>
              <a:r>
                <a:rPr lang="cs-CZ" i="0" dirty="0">
                  <a:solidFill>
                    <a:srgbClr val="000000"/>
                  </a:solidFill>
                  <a:cs typeface="Arial" charset="0"/>
                </a:rPr>
                <a:t>Dokument</a:t>
              </a:r>
            </a:p>
          </p:txBody>
        </p:sp>
        <p:sp>
          <p:nvSpPr>
            <p:cNvPr id="10" name="McK Date" hidden="1"/>
            <p:cNvSpPr txBox="1">
              <a:spLocks noChangeArrowheads="1"/>
            </p:cNvSpPr>
            <p:nvPr/>
          </p:nvSpPr>
          <p:spPr bwMode="auto">
            <a:xfrm>
              <a:off x="1768" y="3216"/>
              <a:ext cx="3167"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defRPr/>
              </a:pPr>
              <a:r>
                <a:rPr lang="cs-CZ" i="0" dirty="0">
                  <a:solidFill>
                    <a:srgbClr val="000000"/>
                  </a:solidFill>
                  <a:cs typeface="Arial" charset="0"/>
                </a:rPr>
                <a:t>Datum</a:t>
              </a:r>
            </a:p>
          </p:txBody>
        </p:sp>
        <p:sp>
          <p:nvSpPr>
            <p:cNvPr id="11" name="McK Disclaimer" hidden="1"/>
            <p:cNvSpPr>
              <a:spLocks noChangeArrowheads="1"/>
            </p:cNvSpPr>
            <p:nvPr>
              <p:custDataLst>
                <p:tags r:id="rId1"/>
              </p:custDataLst>
            </p:nvPr>
          </p:nvSpPr>
          <p:spPr bwMode="auto">
            <a:xfrm>
              <a:off x="1768" y="3753"/>
              <a:ext cx="2303"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p>
              <a:pPr algn="l" defTabSz="804863">
                <a:spcBef>
                  <a:spcPct val="0"/>
                </a:spcBef>
                <a:buClrTx/>
                <a:buFontTx/>
                <a:buNone/>
              </a:pPr>
              <a:r>
                <a:rPr lang="cs-CZ" sz="900" i="0" dirty="0" err="1">
                  <a:solidFill>
                    <a:srgbClr val="000000"/>
                  </a:solidFill>
                  <a:latin typeface="Arial" charset="0"/>
                  <a:cs typeface="Arial" charset="0"/>
                </a:rPr>
                <a:t>This</a:t>
              </a:r>
              <a:r>
                <a:rPr lang="cs-CZ" sz="900" i="0" dirty="0">
                  <a:solidFill>
                    <a:srgbClr val="000000"/>
                  </a:solidFill>
                  <a:latin typeface="Arial" charset="0"/>
                  <a:cs typeface="Arial" charset="0"/>
                </a:rPr>
                <a:t> report </a:t>
              </a:r>
              <a:r>
                <a:rPr lang="cs-CZ" sz="900" i="0" dirty="0" err="1">
                  <a:solidFill>
                    <a:srgbClr val="000000"/>
                  </a:solidFill>
                  <a:latin typeface="Arial" charset="0"/>
                  <a:cs typeface="Arial" charset="0"/>
                </a:rPr>
                <a:t>is</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solely</a:t>
              </a:r>
              <a:r>
                <a:rPr lang="cs-CZ" sz="900" i="0" dirty="0">
                  <a:solidFill>
                    <a:srgbClr val="000000"/>
                  </a:solidFill>
                  <a:latin typeface="Arial" charset="0"/>
                  <a:cs typeface="Arial" charset="0"/>
                </a:rPr>
                <a:t> for </a:t>
              </a:r>
              <a:r>
                <a:rPr lang="cs-CZ" sz="900" i="0" dirty="0" err="1">
                  <a:solidFill>
                    <a:srgbClr val="000000"/>
                  </a:solidFill>
                  <a:latin typeface="Arial" charset="0"/>
                  <a:cs typeface="Arial" charset="0"/>
                </a:rPr>
                <a:t>the</a:t>
              </a:r>
              <a:r>
                <a:rPr lang="cs-CZ" sz="900" i="0" dirty="0">
                  <a:solidFill>
                    <a:srgbClr val="000000"/>
                  </a:solidFill>
                  <a:latin typeface="Arial" charset="0"/>
                  <a:cs typeface="Arial" charset="0"/>
                </a:rPr>
                <a:t> use </a:t>
              </a:r>
              <a:r>
                <a:rPr lang="cs-CZ" sz="900" i="0" dirty="0" err="1">
                  <a:solidFill>
                    <a:srgbClr val="000000"/>
                  </a:solidFill>
                  <a:latin typeface="Arial" charset="0"/>
                  <a:cs typeface="Arial" charset="0"/>
                </a:rPr>
                <a:t>of</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client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personnel</a:t>
              </a:r>
              <a:r>
                <a:rPr lang="cs-CZ" sz="900" i="0" dirty="0">
                  <a:solidFill>
                    <a:srgbClr val="000000"/>
                  </a:solidFill>
                  <a:latin typeface="Arial" charset="0"/>
                  <a:cs typeface="Arial" charset="0"/>
                </a:rPr>
                <a:t>.  No part </a:t>
              </a:r>
              <a:r>
                <a:rPr lang="cs-CZ" sz="900" i="0" dirty="0" err="1">
                  <a:solidFill>
                    <a:srgbClr val="000000"/>
                  </a:solidFill>
                  <a:latin typeface="Arial" charset="0"/>
                  <a:cs typeface="Arial" charset="0"/>
                </a:rPr>
                <a:t>of</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it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may</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be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circulated</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quoted</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or</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reproduced</a:t>
              </a:r>
              <a:r>
                <a:rPr lang="cs-CZ" sz="900" i="0" dirty="0">
                  <a:solidFill>
                    <a:srgbClr val="000000"/>
                  </a:solidFill>
                  <a:latin typeface="Arial" charset="0"/>
                  <a:cs typeface="Arial" charset="0"/>
                </a:rPr>
                <a:t> for </a:t>
              </a:r>
              <a:r>
                <a:rPr lang="cs-CZ" sz="900" i="0" dirty="0" err="1">
                  <a:solidFill>
                    <a:srgbClr val="000000"/>
                  </a:solidFill>
                  <a:latin typeface="Arial" charset="0"/>
                  <a:cs typeface="Arial" charset="0"/>
                </a:rPr>
                <a:t>distribution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outside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the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client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organization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without</a:t>
              </a:r>
              <a:r>
                <a:rPr lang="cs-CZ" sz="900" i="0" dirty="0">
                  <a:solidFill>
                    <a:srgbClr val="000000"/>
                  </a:solidFill>
                  <a:latin typeface="Arial" charset="0"/>
                  <a:cs typeface="Arial" charset="0"/>
                </a:rPr>
                <a:t> prior </a:t>
              </a:r>
              <a:r>
                <a:rPr lang="cs-CZ" sz="900" i="0" dirty="0" err="1">
                  <a:solidFill>
                    <a:srgbClr val="000000"/>
                  </a:solidFill>
                  <a:latin typeface="Arial" charset="0"/>
                  <a:cs typeface="Arial" charset="0"/>
                </a:rPr>
                <a:t>written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approval</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from</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McKinsey</a:t>
              </a:r>
              <a:r>
                <a:rPr lang="cs-CZ" sz="900" i="0" dirty="0">
                  <a:solidFill>
                    <a:srgbClr val="000000"/>
                  </a:solidFill>
                  <a:latin typeface="Arial" charset="0"/>
                  <a:cs typeface="Arial" charset="0"/>
                </a:rPr>
                <a:t> &amp; </a:t>
              </a:r>
              <a:r>
                <a:rPr lang="cs-CZ" sz="900" i="0" dirty="0" err="1">
                  <a:solidFill>
                    <a:srgbClr val="000000"/>
                  </a:solidFill>
                  <a:latin typeface="Arial" charset="0"/>
                  <a:cs typeface="Arial" charset="0"/>
                </a:rPr>
                <a:t>Company</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This</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material</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was</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used</a:t>
              </a:r>
              <a:r>
                <a:rPr lang="cs-CZ" sz="900" i="0" dirty="0">
                  <a:solidFill>
                    <a:srgbClr val="000000"/>
                  </a:solidFill>
                  <a:latin typeface="Arial" charset="0"/>
                  <a:cs typeface="Arial" charset="0"/>
                </a:rPr>
                <a:t> by </a:t>
              </a:r>
              <a:r>
                <a:rPr lang="cs-CZ" sz="900" i="0" dirty="0" err="1">
                  <a:solidFill>
                    <a:srgbClr val="000000"/>
                  </a:solidFill>
                  <a:latin typeface="Arial" charset="0"/>
                  <a:cs typeface="Arial" charset="0"/>
                </a:rPr>
                <a:t>McKinsey</a:t>
              </a:r>
              <a:r>
                <a:rPr lang="cs-CZ" sz="900" i="0" dirty="0">
                  <a:solidFill>
                    <a:srgbClr val="000000"/>
                  </a:solidFill>
                  <a:latin typeface="Arial" charset="0"/>
                  <a:cs typeface="Arial" charset="0"/>
                </a:rPr>
                <a:t> &amp; </a:t>
              </a:r>
              <a:r>
                <a:rPr lang="cs-CZ" sz="900" i="0" dirty="0" err="1">
                  <a:solidFill>
                    <a:srgbClr val="000000"/>
                  </a:solidFill>
                  <a:latin typeface="Arial" charset="0"/>
                  <a:cs typeface="Arial" charset="0"/>
                </a:rPr>
                <a:t>Company</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during</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an</a:t>
              </a:r>
              <a:r>
                <a:rPr lang="cs-CZ" sz="900" i="0" dirty="0">
                  <a:solidFill>
                    <a:srgbClr val="000000"/>
                  </a:solidFill>
                  <a:latin typeface="Arial" charset="0"/>
                  <a:cs typeface="Arial" charset="0"/>
                </a:rPr>
                <a:t> oral </a:t>
              </a:r>
              <a:r>
                <a:rPr lang="cs-CZ" sz="900" i="0" dirty="0" err="1">
                  <a:solidFill>
                    <a:srgbClr val="000000"/>
                  </a:solidFill>
                  <a:latin typeface="Arial" charset="0"/>
                  <a:cs typeface="Arial" charset="0"/>
                </a:rPr>
                <a:t>presentation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it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is</a:t>
              </a:r>
              <a:r>
                <a:rPr lang="cs-CZ" sz="900" i="0" dirty="0">
                  <a:solidFill>
                    <a:srgbClr val="000000"/>
                  </a:solidFill>
                  <a:latin typeface="Arial" charset="0"/>
                  <a:cs typeface="Arial" charset="0"/>
                </a:rPr>
                <a:t> not a </a:t>
              </a:r>
              <a:r>
                <a:rPr lang="cs-CZ" sz="900" i="0" dirty="0" err="1">
                  <a:solidFill>
                    <a:srgbClr val="000000"/>
                  </a:solidFill>
                  <a:latin typeface="Arial" charset="0"/>
                  <a:cs typeface="Arial" charset="0"/>
                </a:rPr>
                <a:t>complete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record</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of</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the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discussion</a:t>
              </a:r>
              <a:r>
                <a:rPr lang="cs-CZ" sz="900" i="0" dirty="0">
                  <a:solidFill>
                    <a:srgbClr val="000000"/>
                  </a:solidFill>
                  <a:latin typeface="Arial" charset="0"/>
                  <a:cs typeface="Arial" charset="0"/>
                </a:rPr>
                <a:t>.</a:t>
              </a:r>
            </a:p>
          </p:txBody>
        </p:sp>
      </p:grpSp>
      <p:sp>
        <p:nvSpPr>
          <p:cNvPr id="12" name="Working Draft Text" hidden="1"/>
          <p:cNvSpPr>
            <a:spLocks noChangeArrowheads="1"/>
          </p:cNvSpPr>
          <p:nvPr/>
        </p:nvSpPr>
        <p:spPr bwMode="auto">
          <a:xfrm>
            <a:off x="427038" y="349250"/>
            <a:ext cx="310991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rgbClr val="FFFFFF"/>
                </a:solidFill>
                <a:latin typeface="Arial" charset="0"/>
                <a:cs typeface="Arial" charset="0"/>
              </a:rPr>
              <a:t>Working Draft    </a:t>
            </a:r>
          </a:p>
        </p:txBody>
      </p:sp>
      <p:sp>
        <p:nvSpPr>
          <p:cNvPr id="13" name="Working Draft" hidden="1"/>
          <p:cNvSpPr txBox="1">
            <a:spLocks noChangeArrowheads="1"/>
          </p:cNvSpPr>
          <p:nvPr/>
        </p:nvSpPr>
        <p:spPr bwMode="auto">
          <a:xfrm>
            <a:off x="427038" y="593725"/>
            <a:ext cx="4675187"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eaLnBrk="0" hangingPunct="0">
              <a:spcBef>
                <a:spcPct val="50000"/>
              </a:spcBef>
              <a:buClr>
                <a:schemeClr val="accent2"/>
              </a:buClr>
              <a:buFont typeface="Wingdings" pitchFamily="2" charset="2"/>
              <a:defRPr sz="1400" i="1">
                <a:solidFill>
                  <a:schemeClr val="tx1"/>
                </a:solidFill>
                <a:latin typeface="Arial" charset="0"/>
              </a:defRPr>
            </a:lvl1pPr>
            <a:lvl2pPr marL="742950" indent="-285750" algn="ctr" eaLnBrk="0" hangingPunct="0">
              <a:spcBef>
                <a:spcPct val="50000"/>
              </a:spcBef>
              <a:buClr>
                <a:schemeClr val="accent2"/>
              </a:buClr>
              <a:buFont typeface="Wingdings" pitchFamily="2" charset="2"/>
              <a:defRPr sz="1400" i="1">
                <a:solidFill>
                  <a:schemeClr val="tx1"/>
                </a:solidFill>
                <a:latin typeface="Arial" charset="0"/>
              </a:defRPr>
            </a:lvl2pPr>
            <a:lvl3pPr marL="1143000" indent="-228600" algn="ctr" eaLnBrk="0" hangingPunct="0">
              <a:spcBef>
                <a:spcPct val="50000"/>
              </a:spcBef>
              <a:buClr>
                <a:schemeClr val="accent2"/>
              </a:buClr>
              <a:buFont typeface="Wingdings" pitchFamily="2" charset="2"/>
              <a:defRPr sz="1400" i="1">
                <a:solidFill>
                  <a:schemeClr val="tx1"/>
                </a:solidFill>
                <a:latin typeface="Arial" charset="0"/>
              </a:defRPr>
            </a:lvl3pPr>
            <a:lvl4pPr marL="1600200" indent="-228600" algn="ctr" eaLnBrk="0" hangingPunct="0">
              <a:spcBef>
                <a:spcPct val="50000"/>
              </a:spcBef>
              <a:buClr>
                <a:schemeClr val="accent2"/>
              </a:buClr>
              <a:buFont typeface="Wingdings" pitchFamily="2" charset="2"/>
              <a:defRPr sz="1400" i="1">
                <a:solidFill>
                  <a:schemeClr val="tx1"/>
                </a:solidFill>
                <a:latin typeface="Arial" charset="0"/>
              </a:defRPr>
            </a:lvl4pPr>
            <a:lvl5pPr marL="2057400" indent="-228600" algn="ctr" eaLnBrk="0" hangingPunct="0">
              <a:spcBef>
                <a:spcPct val="50000"/>
              </a:spcBef>
              <a:buClr>
                <a:schemeClr val="accent2"/>
              </a:buClr>
              <a:buFont typeface="Wingdings" pitchFamily="2" charset="2"/>
              <a:defRPr sz="1400" i="1">
                <a:solidFill>
                  <a:schemeClr val="tx1"/>
                </a:solidFill>
                <a:latin typeface="Arial" charset="0"/>
              </a:defRPr>
            </a:lvl5pPr>
            <a:lvl6pPr marL="25146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6pPr>
            <a:lvl7pPr marL="29718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7pPr>
            <a:lvl8pPr marL="34290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8pPr>
            <a:lvl9pPr marL="38862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9pPr>
          </a:lstStyle>
          <a:p>
            <a:pPr algn="l" eaLnBrk="1" hangingPunct="1">
              <a:spcBef>
                <a:spcPct val="0"/>
              </a:spcBef>
              <a:buClrTx/>
              <a:buFontTx/>
              <a:buNone/>
            </a:pPr>
            <a:r>
              <a:rPr lang="en-US" sz="1200" i="0">
                <a:solidFill>
                  <a:srgbClr val="000000"/>
                </a:solidFill>
                <a:cs typeface="Arial" charset="0"/>
              </a:rPr>
              <a:t>Last Modified 10/4/2004 4:39:06 PM Central Europe Standard Time</a:t>
            </a:r>
            <a:endParaRPr lang="cs-CZ" sz="1200" i="0">
              <a:solidFill>
                <a:srgbClr val="000000"/>
              </a:solidFill>
              <a:cs typeface="Arial" charset="0"/>
            </a:endParaRPr>
          </a:p>
        </p:txBody>
      </p:sp>
      <p:sp>
        <p:nvSpPr>
          <p:cNvPr id="14" name="Printed" hidden="1"/>
          <p:cNvSpPr txBox="1">
            <a:spLocks noChangeArrowheads="1"/>
          </p:cNvSpPr>
          <p:nvPr/>
        </p:nvSpPr>
        <p:spPr bwMode="auto">
          <a:xfrm>
            <a:off x="427038" y="815975"/>
            <a:ext cx="4306887"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eaLnBrk="0" hangingPunct="0">
              <a:spcBef>
                <a:spcPct val="50000"/>
              </a:spcBef>
              <a:buClr>
                <a:schemeClr val="accent2"/>
              </a:buClr>
              <a:buFont typeface="Wingdings" pitchFamily="2" charset="2"/>
              <a:defRPr sz="1400" i="1">
                <a:solidFill>
                  <a:schemeClr val="tx1"/>
                </a:solidFill>
                <a:latin typeface="Arial" charset="0"/>
              </a:defRPr>
            </a:lvl1pPr>
            <a:lvl2pPr marL="742950" indent="-285750" algn="ctr" eaLnBrk="0" hangingPunct="0">
              <a:spcBef>
                <a:spcPct val="50000"/>
              </a:spcBef>
              <a:buClr>
                <a:schemeClr val="accent2"/>
              </a:buClr>
              <a:buFont typeface="Wingdings" pitchFamily="2" charset="2"/>
              <a:defRPr sz="1400" i="1">
                <a:solidFill>
                  <a:schemeClr val="tx1"/>
                </a:solidFill>
                <a:latin typeface="Arial" charset="0"/>
              </a:defRPr>
            </a:lvl2pPr>
            <a:lvl3pPr marL="1143000" indent="-228600" algn="ctr" eaLnBrk="0" hangingPunct="0">
              <a:spcBef>
                <a:spcPct val="50000"/>
              </a:spcBef>
              <a:buClr>
                <a:schemeClr val="accent2"/>
              </a:buClr>
              <a:buFont typeface="Wingdings" pitchFamily="2" charset="2"/>
              <a:defRPr sz="1400" i="1">
                <a:solidFill>
                  <a:schemeClr val="tx1"/>
                </a:solidFill>
                <a:latin typeface="Arial" charset="0"/>
              </a:defRPr>
            </a:lvl3pPr>
            <a:lvl4pPr marL="1600200" indent="-228600" algn="ctr" eaLnBrk="0" hangingPunct="0">
              <a:spcBef>
                <a:spcPct val="50000"/>
              </a:spcBef>
              <a:buClr>
                <a:schemeClr val="accent2"/>
              </a:buClr>
              <a:buFont typeface="Wingdings" pitchFamily="2" charset="2"/>
              <a:defRPr sz="1400" i="1">
                <a:solidFill>
                  <a:schemeClr val="tx1"/>
                </a:solidFill>
                <a:latin typeface="Arial" charset="0"/>
              </a:defRPr>
            </a:lvl4pPr>
            <a:lvl5pPr marL="2057400" indent="-228600" algn="ctr" eaLnBrk="0" hangingPunct="0">
              <a:spcBef>
                <a:spcPct val="50000"/>
              </a:spcBef>
              <a:buClr>
                <a:schemeClr val="accent2"/>
              </a:buClr>
              <a:buFont typeface="Wingdings" pitchFamily="2" charset="2"/>
              <a:defRPr sz="1400" i="1">
                <a:solidFill>
                  <a:schemeClr val="tx1"/>
                </a:solidFill>
                <a:latin typeface="Arial" charset="0"/>
              </a:defRPr>
            </a:lvl5pPr>
            <a:lvl6pPr marL="25146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6pPr>
            <a:lvl7pPr marL="29718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7pPr>
            <a:lvl8pPr marL="34290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8pPr>
            <a:lvl9pPr marL="38862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9pPr>
          </a:lstStyle>
          <a:p>
            <a:pPr algn="l" eaLnBrk="1" hangingPunct="1">
              <a:spcBef>
                <a:spcPct val="0"/>
              </a:spcBef>
              <a:buClrTx/>
              <a:buFontTx/>
              <a:buNone/>
            </a:pPr>
            <a:r>
              <a:rPr lang="cs-CZ" sz="1200" i="0" dirty="0" err="1">
                <a:solidFill>
                  <a:srgbClr val="000000"/>
                </a:solidFill>
                <a:cs typeface="Arial" charset="0"/>
              </a:rPr>
              <a:t>Printed</a:t>
            </a:r>
            <a:r>
              <a:rPr lang="cs-CZ" sz="1200" i="0" dirty="0">
                <a:solidFill>
                  <a:srgbClr val="000000"/>
                </a:solidFill>
                <a:cs typeface="Arial" charset="0"/>
              </a:rPr>
              <a:t> 10/4/2004 11:36:40 AM </a:t>
            </a:r>
            <a:r>
              <a:rPr lang="cs-CZ" sz="1200" i="0" dirty="0" err="1">
                <a:solidFill>
                  <a:srgbClr val="000000"/>
                </a:solidFill>
                <a:cs typeface="Arial" charset="0"/>
              </a:rPr>
              <a:t>Central</a:t>
            </a:r>
            <a:r>
              <a:rPr lang="cs-CZ" sz="1200" i="0" dirty="0">
                <a:solidFill>
                  <a:srgbClr val="000000"/>
                </a:solidFill>
                <a:cs typeface="Arial" charset="0"/>
              </a:rPr>
              <a:t> </a:t>
            </a:r>
            <a:r>
              <a:rPr lang="cs-CZ" sz="1200" i="0" dirty="0" err="1">
                <a:solidFill>
                  <a:srgbClr val="000000"/>
                </a:solidFill>
                <a:cs typeface="Arial" charset="0"/>
              </a:rPr>
              <a:t>Europe</a:t>
            </a:r>
            <a:r>
              <a:rPr lang="cs-CZ" sz="1200" i="0" dirty="0">
                <a:solidFill>
                  <a:srgbClr val="000000"/>
                </a:solidFill>
                <a:cs typeface="Arial" charset="0"/>
              </a:rPr>
              <a:t> Standard </a:t>
            </a:r>
            <a:r>
              <a:rPr lang="cs-CZ" sz="1200" i="0" dirty="0" err="1">
                <a:solidFill>
                  <a:srgbClr val="000000"/>
                </a:solidFill>
                <a:cs typeface="Arial" charset="0"/>
              </a:rPr>
              <a:t>Time</a:t>
            </a:r>
            <a:endParaRPr lang="cs-CZ" sz="1200" i="0" dirty="0">
              <a:solidFill>
                <a:srgbClr val="000000"/>
              </a:solidFill>
              <a:cs typeface="Arial" charset="0"/>
            </a:endParaRP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602413"/>
            <a:ext cx="9144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83525" y="468313"/>
            <a:ext cx="757238"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92"/>
          <p:cNvSpPr>
            <a:spLocks noGrp="1" noChangeArrowheads="1"/>
          </p:cNvSpPr>
          <p:nvPr>
            <p:ph type="title"/>
          </p:nvPr>
        </p:nvSpPr>
        <p:spPr bwMode="auto">
          <a:xfrm>
            <a:off x="504000" y="1052730"/>
            <a:ext cx="6876000" cy="1923604"/>
          </a:xfrm>
          <a:prstGeom prst="rect">
            <a:avLst/>
          </a:prstGeom>
          <a:noFill/>
          <a:ln w="9525" algn="ctr">
            <a:noFill/>
            <a:miter lim="800000"/>
            <a:headEnd/>
            <a:tailEnd/>
          </a:ln>
          <a:effectLst/>
        </p:spPr>
        <p:txBody>
          <a:bodyPr/>
          <a:lstStyle>
            <a:lvl1pPr>
              <a:lnSpc>
                <a:spcPts val="5000"/>
              </a:lnSpc>
              <a:defRPr sz="3600" b="0">
                <a:solidFill>
                  <a:srgbClr val="F24F00"/>
                </a:solidFill>
                <a:latin typeface="+mj-lt"/>
                <a:cs typeface="Arial CE" panose="020B0604020202020204" pitchFamily="34" charset="0"/>
              </a:defRPr>
            </a:lvl1pPr>
          </a:lstStyle>
          <a:p>
            <a:pPr lvl="0"/>
            <a:r>
              <a:rPr lang="cs-CZ" smtClean="0"/>
              <a:t>Kliknutím lze upravit styl.</a:t>
            </a:r>
            <a:endParaRPr lang="cs-CZ" dirty="0" smtClean="0"/>
          </a:p>
        </p:txBody>
      </p:sp>
      <p:sp>
        <p:nvSpPr>
          <p:cNvPr id="7" name="Text Placeholder 6"/>
          <p:cNvSpPr>
            <a:spLocks noGrp="1"/>
          </p:cNvSpPr>
          <p:nvPr>
            <p:ph type="body" sz="quarter" idx="10"/>
          </p:nvPr>
        </p:nvSpPr>
        <p:spPr>
          <a:xfrm>
            <a:off x="503238" y="4675937"/>
            <a:ext cx="1846262" cy="241300"/>
          </a:xfrm>
        </p:spPr>
        <p:txBody>
          <a:bodyPr/>
          <a:lstStyle>
            <a:lvl1pPr>
              <a:defRPr sz="1800" b="1" baseline="0">
                <a:solidFill>
                  <a:srgbClr val="F24F00"/>
                </a:solidFill>
              </a:defRPr>
            </a:lvl1pPr>
          </a:lstStyle>
          <a:p>
            <a:pPr lvl="0"/>
            <a:r>
              <a:rPr lang="cs-CZ" smtClean="0"/>
              <a:t>Kliknutím lze upravit styly předlohy textu.</a:t>
            </a:r>
          </a:p>
        </p:txBody>
      </p:sp>
      <p:sp>
        <p:nvSpPr>
          <p:cNvPr id="9" name="Text Placeholder 8"/>
          <p:cNvSpPr>
            <a:spLocks noGrp="1"/>
          </p:cNvSpPr>
          <p:nvPr>
            <p:ph type="body" sz="quarter" idx="11"/>
          </p:nvPr>
        </p:nvSpPr>
        <p:spPr>
          <a:xfrm>
            <a:off x="503238" y="5760000"/>
            <a:ext cx="2532062" cy="653500"/>
          </a:xfrm>
        </p:spPr>
        <p:txBody>
          <a:bodyPr/>
          <a:lstStyle>
            <a:lvl1pPr>
              <a:lnSpc>
                <a:spcPts val="1900"/>
              </a:lnSpc>
              <a:defRPr sz="1600" b="1">
                <a:solidFill>
                  <a:srgbClr val="F24F00"/>
                </a:solidFill>
              </a:defRPr>
            </a:lvl1pPr>
          </a:lstStyle>
          <a:p>
            <a:pPr lvl="0"/>
            <a:r>
              <a:rPr lang="cs-CZ" smtClean="0"/>
              <a:t>Kliknutím lze upravit styly předlohy textu.</a:t>
            </a:r>
          </a:p>
          <a:p>
            <a:pPr lvl="1"/>
            <a:r>
              <a:rPr lang="cs-CZ" smtClean="0"/>
              <a:t>Druhá úroveň</a:t>
            </a:r>
          </a:p>
        </p:txBody>
      </p:sp>
    </p:spTree>
    <p:extLst>
      <p:ext uri="{BB962C8B-B14F-4D97-AF65-F5344CB8AC3E}">
        <p14:creationId xmlns:p14="http://schemas.microsoft.com/office/powerpoint/2010/main" val="9016737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cxnSp>
        <p:nvCxnSpPr>
          <p:cNvPr id="5" name="Straight Connector 9"/>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lvl1pPr>
              <a:defRPr>
                <a:solidFill>
                  <a:srgbClr val="F24F00"/>
                </a:solidFill>
              </a:defRPr>
            </a:lvl1pPr>
          </a:lstStyle>
          <a:p>
            <a:r>
              <a:rPr lang="cs-CZ" smtClean="0"/>
              <a:t>Kliknutím lze upravit styl.</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Slide Number Placeholder 4"/>
          <p:cNvSpPr>
            <a:spLocks noGrp="1"/>
          </p:cNvSpPr>
          <p:nvPr>
            <p:ph type="sldNum" sz="quarter" idx="12"/>
          </p:nvPr>
        </p:nvSpPr>
        <p:spPr/>
        <p:txBody>
          <a:bodyPr/>
          <a:lstStyle>
            <a:lvl1pPr>
              <a:defRPr/>
            </a:lvl1pPr>
          </a:lstStyle>
          <a:p>
            <a:pPr>
              <a:defRPr/>
            </a:pPr>
            <a:fld id="{13B79EA7-B1C5-4B76-A13E-BDAAC9978AE1}"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89525013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wo Content (3 line headline)">
    <p:spTree>
      <p:nvGrpSpPr>
        <p:cNvPr id="1" name=""/>
        <p:cNvGrpSpPr/>
        <p:nvPr/>
      </p:nvGrpSpPr>
      <p:grpSpPr>
        <a:xfrm>
          <a:off x="0" y="0"/>
          <a:ext cx="0" cy="0"/>
          <a:chOff x="0" y="0"/>
          <a:chExt cx="0" cy="0"/>
        </a:xfrm>
      </p:grpSpPr>
      <p:cxnSp>
        <p:nvCxnSpPr>
          <p:cNvPr id="5" name="Straight Connector 7"/>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0" name="Title 1"/>
          <p:cNvSpPr>
            <a:spLocks noGrp="1"/>
          </p:cNvSpPr>
          <p:nvPr>
            <p:ph type="title"/>
          </p:nvPr>
        </p:nvSpPr>
        <p:spPr>
          <a:xfrm>
            <a:off x="504001" y="423021"/>
            <a:ext cx="6876000" cy="1269578"/>
          </a:xfrm>
        </p:spPr>
        <p:txBody>
          <a:bodyPr/>
          <a:lstStyle>
            <a:lvl1pPr>
              <a:defRPr>
                <a:solidFill>
                  <a:srgbClr val="F24F00"/>
                </a:solidFill>
              </a:defRPr>
            </a:lvl1pPr>
          </a:lstStyle>
          <a:p>
            <a:r>
              <a:rPr lang="cs-CZ" smtClean="0"/>
              <a:t>Kliknutím lze upravit styl.</a:t>
            </a:r>
            <a:endParaRPr lang="cs-CZ" dirty="0"/>
          </a:p>
        </p:txBody>
      </p:sp>
      <p:sp>
        <p:nvSpPr>
          <p:cNvPr id="6" name="Slide Number Placeholder 4"/>
          <p:cNvSpPr>
            <a:spLocks noGrp="1"/>
          </p:cNvSpPr>
          <p:nvPr>
            <p:ph type="sldNum" sz="quarter" idx="12"/>
          </p:nvPr>
        </p:nvSpPr>
        <p:spPr/>
        <p:txBody>
          <a:bodyPr/>
          <a:lstStyle>
            <a:lvl1pPr>
              <a:defRPr/>
            </a:lvl1pPr>
          </a:lstStyle>
          <a:p>
            <a:pPr>
              <a:defRPr/>
            </a:pPr>
            <a:fld id="{91B55E63-7933-4634-8594-5E11A36910E2}"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267726817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wo Content - subheadline">
    <p:spTree>
      <p:nvGrpSpPr>
        <p:cNvPr id="1" name=""/>
        <p:cNvGrpSpPr/>
        <p:nvPr/>
      </p:nvGrpSpPr>
      <p:grpSpPr>
        <a:xfrm>
          <a:off x="0" y="0"/>
          <a:ext cx="0" cy="0"/>
          <a:chOff x="0" y="0"/>
          <a:chExt cx="0" cy="0"/>
        </a:xfrm>
      </p:grpSpPr>
      <p:cxnSp>
        <p:nvCxnSpPr>
          <p:cNvPr id="10"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7" name="Content Placeholder 2"/>
          <p:cNvSpPr>
            <a:spLocks noGrp="1"/>
          </p:cNvSpPr>
          <p:nvPr>
            <p:ph idx="1"/>
          </p:nvPr>
        </p:nvSpPr>
        <p:spPr>
          <a:xfrm>
            <a:off x="504000" y="2281176"/>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0"/>
            <a:ext cx="3888000" cy="4084438"/>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2000" b="1"/>
            </a:lvl1pPr>
          </a:lstStyle>
          <a:p>
            <a:pPr lvl="0"/>
            <a:r>
              <a:rPr lang="cs-CZ" smtClean="0"/>
              <a:t>Kliknutím lze upravit styly předlohy textu.</a:t>
            </a:r>
          </a:p>
        </p:txBody>
      </p:sp>
      <p:sp>
        <p:nvSpPr>
          <p:cNvPr id="11" name="Slide Number Placeholder 4"/>
          <p:cNvSpPr>
            <a:spLocks noGrp="1"/>
          </p:cNvSpPr>
          <p:nvPr>
            <p:ph type="sldNum" sz="quarter" idx="13"/>
          </p:nvPr>
        </p:nvSpPr>
        <p:spPr/>
        <p:txBody>
          <a:bodyPr/>
          <a:lstStyle>
            <a:lvl1pPr>
              <a:defRPr/>
            </a:lvl1pPr>
          </a:lstStyle>
          <a:p>
            <a:pPr>
              <a:defRPr/>
            </a:pPr>
            <a:fld id="{768B82A6-4B49-43B3-8E91-5A4A433A687E}"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0605718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wo Content - sub (3 line headline)">
    <p:spTree>
      <p:nvGrpSpPr>
        <p:cNvPr id="1" name=""/>
        <p:cNvGrpSpPr/>
        <p:nvPr/>
      </p:nvGrpSpPr>
      <p:grpSpPr>
        <a:xfrm>
          <a:off x="0" y="0"/>
          <a:ext cx="0" cy="0"/>
          <a:chOff x="0" y="0"/>
          <a:chExt cx="0" cy="0"/>
        </a:xfrm>
      </p:grpSpPr>
      <p:cxnSp>
        <p:nvCxnSpPr>
          <p:cNvPr id="6"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2000" b="1"/>
            </a:lvl1pPr>
          </a:lstStyle>
          <a:p>
            <a:pPr lvl="0"/>
            <a:r>
              <a:rPr lang="cs-CZ" smtClean="0"/>
              <a:t>Kliknutím lze upravit styly předlohy textu.</a:t>
            </a:r>
          </a:p>
        </p:txBody>
      </p:sp>
      <p:sp>
        <p:nvSpPr>
          <p:cNvPr id="9" name="Content Placeholder 2"/>
          <p:cNvSpPr>
            <a:spLocks noGrp="1"/>
          </p:cNvSpPr>
          <p:nvPr>
            <p:ph idx="1"/>
          </p:nvPr>
        </p:nvSpPr>
        <p:spPr>
          <a:xfrm>
            <a:off x="504000" y="2721201"/>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7" name="Slide Number Placeholder 4"/>
          <p:cNvSpPr>
            <a:spLocks noGrp="1"/>
          </p:cNvSpPr>
          <p:nvPr>
            <p:ph type="sldNum" sz="quarter" idx="14"/>
          </p:nvPr>
        </p:nvSpPr>
        <p:spPr/>
        <p:txBody>
          <a:bodyPr/>
          <a:lstStyle>
            <a:lvl1pPr>
              <a:defRPr/>
            </a:lvl1pPr>
          </a:lstStyle>
          <a:p>
            <a:pPr>
              <a:defRPr/>
            </a:pPr>
            <a:fld id="{0DA2D060-1EB6-4374-8CBC-E5AA8E6A0ACC}"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06221368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wo Content (thirds)">
    <p:spTree>
      <p:nvGrpSpPr>
        <p:cNvPr id="1" name=""/>
        <p:cNvGrpSpPr/>
        <p:nvPr/>
      </p:nvGrpSpPr>
      <p:grpSpPr>
        <a:xfrm>
          <a:off x="0" y="0"/>
          <a:ext cx="0" cy="0"/>
          <a:chOff x="0" y="0"/>
          <a:chExt cx="0" cy="0"/>
        </a:xfrm>
      </p:grpSpPr>
      <p:cxnSp>
        <p:nvCxnSpPr>
          <p:cNvPr id="5" name="Straight Connector 9"/>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lvl1pPr>
              <a:defRPr>
                <a:solidFill>
                  <a:srgbClr val="F24F00"/>
                </a:solidFill>
              </a:defRPr>
            </a:lvl1pPr>
          </a:lstStyle>
          <a:p>
            <a:r>
              <a:rPr lang="cs-CZ" smtClean="0"/>
              <a:t>Kliknutím lze upravit styl.</a:t>
            </a:r>
            <a:endParaRPr lang="cs-CZ" dirty="0"/>
          </a:p>
        </p:txBody>
      </p:sp>
      <p:sp>
        <p:nvSpPr>
          <p:cNvPr id="7" name="Content Placeholder 2"/>
          <p:cNvSpPr>
            <a:spLocks noGrp="1"/>
          </p:cNvSpPr>
          <p:nvPr>
            <p:ph idx="1"/>
          </p:nvPr>
        </p:nvSpPr>
        <p:spPr>
          <a:xfrm>
            <a:off x="503999" y="1692000"/>
            <a:ext cx="5184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1692000"/>
            <a:ext cx="25812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Slide Number Placeholder 4"/>
          <p:cNvSpPr>
            <a:spLocks noGrp="1"/>
          </p:cNvSpPr>
          <p:nvPr>
            <p:ph type="sldNum" sz="quarter" idx="12"/>
          </p:nvPr>
        </p:nvSpPr>
        <p:spPr/>
        <p:txBody>
          <a:bodyPr/>
          <a:lstStyle>
            <a:lvl1pPr>
              <a:defRPr/>
            </a:lvl1pPr>
          </a:lstStyle>
          <a:p>
            <a:pPr>
              <a:defRPr/>
            </a:pPr>
            <a:fld id="{83EA2A9E-FDAD-4548-94CA-09E0B6B4CDF4}"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72333937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wo Content (thirds, 3 line subject)">
    <p:spTree>
      <p:nvGrpSpPr>
        <p:cNvPr id="1" name=""/>
        <p:cNvGrpSpPr/>
        <p:nvPr/>
      </p:nvGrpSpPr>
      <p:grpSpPr>
        <a:xfrm>
          <a:off x="0" y="0"/>
          <a:ext cx="0" cy="0"/>
          <a:chOff x="0" y="0"/>
          <a:chExt cx="0" cy="0"/>
        </a:xfrm>
      </p:grpSpPr>
      <p:cxnSp>
        <p:nvCxnSpPr>
          <p:cNvPr id="5" name="Straight Connector 10"/>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p:nvPr>
        </p:nvSpPr>
        <p:spPr>
          <a:xfrm>
            <a:off x="504000" y="423021"/>
            <a:ext cx="6876000" cy="1269578"/>
          </a:xfrm>
        </p:spPr>
        <p:txBody>
          <a:bodyPr/>
          <a:lstStyle>
            <a:lvl1pPr>
              <a:defRPr>
                <a:solidFill>
                  <a:srgbClr val="F24F00"/>
                </a:solidFill>
              </a:defRPr>
            </a:lvl1pPr>
          </a:lstStyle>
          <a:p>
            <a:r>
              <a:rPr lang="cs-CZ" smtClean="0"/>
              <a:t>Kliknutím lze upravit styl.</a:t>
            </a:r>
            <a:endParaRPr lang="cs-CZ" dirty="0"/>
          </a:p>
        </p:txBody>
      </p:sp>
      <p:sp>
        <p:nvSpPr>
          <p:cNvPr id="6" name="Slide Number Placeholder 4"/>
          <p:cNvSpPr>
            <a:spLocks noGrp="1"/>
          </p:cNvSpPr>
          <p:nvPr>
            <p:ph type="sldNum" sz="quarter" idx="12"/>
          </p:nvPr>
        </p:nvSpPr>
        <p:spPr/>
        <p:txBody>
          <a:bodyPr/>
          <a:lstStyle>
            <a:lvl1pPr>
              <a:defRPr/>
            </a:lvl1pPr>
          </a:lstStyle>
          <a:p>
            <a:pPr>
              <a:defRPr/>
            </a:pPr>
            <a:fld id="{E87FE4C7-1BCD-4E6E-A56F-C71F8BAC6683}"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2596876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521675402"/>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1_Title and Content (3 line headline)">
    <p:spTree>
      <p:nvGrpSpPr>
        <p:cNvPr id="1" name=""/>
        <p:cNvGrpSpPr/>
        <p:nvPr/>
      </p:nvGrpSpPr>
      <p:grpSpPr>
        <a:xfrm>
          <a:off x="0" y="0"/>
          <a:ext cx="0" cy="0"/>
          <a:chOff x="0" y="0"/>
          <a:chExt cx="0" cy="0"/>
        </a:xfrm>
      </p:grpSpPr>
      <p:cxnSp>
        <p:nvCxnSpPr>
          <p:cNvPr id="4" name="Straight Connector 5"/>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2" name="Title 1"/>
          <p:cNvSpPr>
            <a:spLocks noGrp="1"/>
          </p:cNvSpPr>
          <p:nvPr>
            <p:ph type="title"/>
          </p:nvPr>
        </p:nvSpPr>
        <p:spPr>
          <a:xfrm>
            <a:off x="504000" y="423021"/>
            <a:ext cx="6876000" cy="1269578"/>
          </a:xfrm>
        </p:spPr>
        <p:txBody>
          <a:bodyPr/>
          <a:lstStyle>
            <a:lvl1pPr>
              <a:defRPr>
                <a:solidFill>
                  <a:srgbClr val="F24F00"/>
                </a:solidFill>
              </a:defRPr>
            </a:lvl1pPr>
          </a:lstStyle>
          <a:p>
            <a:r>
              <a:rPr lang="cs-CZ" smtClean="0"/>
              <a:t>Kliknutím lze upravit styl.</a:t>
            </a:r>
            <a:endParaRPr lang="cs-CZ" dirty="0"/>
          </a:p>
        </p:txBody>
      </p:sp>
      <p:sp>
        <p:nvSpPr>
          <p:cNvPr id="7" name="Text Placeholder 6"/>
          <p:cNvSpPr>
            <a:spLocks noGrp="1"/>
          </p:cNvSpPr>
          <p:nvPr>
            <p:ph type="body" sz="quarter" idx="11"/>
          </p:nvPr>
        </p:nvSpPr>
        <p:spPr>
          <a:xfrm>
            <a:off x="503238" y="2116800"/>
            <a:ext cx="81360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5" name="Slide Number Placeholder 3"/>
          <p:cNvSpPr>
            <a:spLocks noGrp="1"/>
          </p:cNvSpPr>
          <p:nvPr>
            <p:ph type="sldNum" sz="quarter" idx="12"/>
          </p:nvPr>
        </p:nvSpPr>
        <p:spPr/>
        <p:txBody>
          <a:bodyPr/>
          <a:lstStyle>
            <a:lvl1pPr>
              <a:defRPr/>
            </a:lvl1pPr>
          </a:lstStyle>
          <a:p>
            <a:pPr>
              <a:defRPr/>
            </a:pPr>
            <a:fld id="{920849D8-786A-47E1-AF16-FF781339EE25}"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277716804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Clipart Grey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5" name="Content Placeholder 2"/>
          <p:cNvSpPr>
            <a:spLocks noGrp="1"/>
          </p:cNvSpPr>
          <p:nvPr>
            <p:ph idx="1"/>
          </p:nvPr>
        </p:nvSpPr>
        <p:spPr>
          <a:xfrm>
            <a:off x="2088000" y="2103042"/>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6"/>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p:nvPr>
        </p:nvSpPr>
        <p:spPr>
          <a:xfrm>
            <a:off x="504000" y="3832556"/>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3041"/>
            <a:ext cx="1584000" cy="1583651"/>
          </a:xfrm>
        </p:spPr>
        <p:txBody>
          <a:bodyPr/>
          <a:lstStyle>
            <a:lvl1pPr>
              <a:defRPr/>
            </a:lvl1pPr>
          </a:lstStyle>
          <a:p>
            <a:pPr lvl="0"/>
            <a:r>
              <a:rPr lang="cs-CZ" noProof="0" smtClean="0"/>
              <a:t>Kliknutím na ikonu přidáte obrázek.</a:t>
            </a:r>
            <a:endParaRPr lang="cs-CZ" noProof="0" dirty="0"/>
          </a:p>
        </p:txBody>
      </p:sp>
      <p:sp>
        <p:nvSpPr>
          <p:cNvPr id="10" name="Slide Number Placeholder 4"/>
          <p:cNvSpPr>
            <a:spLocks noGrp="1"/>
          </p:cNvSpPr>
          <p:nvPr>
            <p:ph type="sldNum" sz="quarter" idx="16"/>
          </p:nvPr>
        </p:nvSpPr>
        <p:spPr/>
        <p:txBody>
          <a:bodyPr/>
          <a:lstStyle>
            <a:lvl1pPr>
              <a:defRPr/>
            </a:lvl1pPr>
          </a:lstStyle>
          <a:p>
            <a:pPr>
              <a:defRPr/>
            </a:pPr>
            <a:fld id="{50BBBDBD-19BE-477A-B0D8-638802F62E8D}"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22606344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Clipart grey (3 line headline)">
    <p:spTree>
      <p:nvGrpSpPr>
        <p:cNvPr id="1" name=""/>
        <p:cNvGrpSpPr/>
        <p:nvPr/>
      </p:nvGrpSpPr>
      <p:grpSpPr>
        <a:xfrm>
          <a:off x="0" y="0"/>
          <a:ext cx="0" cy="0"/>
          <a:chOff x="0" y="0"/>
          <a:chExt cx="0" cy="0"/>
        </a:xfrm>
      </p:grpSpPr>
      <p:cxnSp>
        <p:nvCxnSpPr>
          <p:cNvPr id="11"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2088000" y="2527200"/>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Content Placeholder 2"/>
          <p:cNvSpPr>
            <a:spLocks noGrp="1"/>
          </p:cNvSpPr>
          <p:nvPr>
            <p:ph idx="13"/>
          </p:nvPr>
        </p:nvSpPr>
        <p:spPr>
          <a:xfrm>
            <a:off x="2088000" y="4256074"/>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6" name="Picture Placeholder 3"/>
          <p:cNvSpPr>
            <a:spLocks noGrp="1"/>
          </p:cNvSpPr>
          <p:nvPr>
            <p:ph type="pic" sz="quarter" idx="14"/>
          </p:nvPr>
        </p:nvSpPr>
        <p:spPr>
          <a:xfrm>
            <a:off x="504000" y="2527200"/>
            <a:ext cx="1584000" cy="1583651"/>
          </a:xfrm>
        </p:spPr>
        <p:txBody>
          <a:bodyPr/>
          <a:lstStyle>
            <a:lvl1pPr>
              <a:defRPr/>
            </a:lvl1pPr>
          </a:lstStyle>
          <a:p>
            <a:pPr lvl="0"/>
            <a:r>
              <a:rPr lang="cs-CZ" noProof="0" smtClean="0"/>
              <a:t>Kliknutím na ikonu přidáte obrázek.</a:t>
            </a:r>
            <a:endParaRPr lang="cs-CZ" noProof="0" dirty="0"/>
          </a:p>
        </p:txBody>
      </p:sp>
      <p:sp>
        <p:nvSpPr>
          <p:cNvPr id="13" name="Slide Number Placeholder 4"/>
          <p:cNvSpPr>
            <a:spLocks noGrp="1"/>
          </p:cNvSpPr>
          <p:nvPr>
            <p:ph type="sldNum" sz="quarter" idx="16"/>
          </p:nvPr>
        </p:nvSpPr>
        <p:spPr/>
        <p:txBody>
          <a:bodyPr/>
          <a:lstStyle>
            <a:lvl1pPr>
              <a:defRPr/>
            </a:lvl1pPr>
          </a:lstStyle>
          <a:p>
            <a:pPr>
              <a:defRPr/>
            </a:pPr>
            <a:fld id="{908F52B5-4954-46F0-AB00-C5AC26804B54}"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46274754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Clipart Grey-White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5" name="Content Placeholder 2"/>
          <p:cNvSpPr>
            <a:spLocks noGrp="1"/>
          </p:cNvSpPr>
          <p:nvPr>
            <p:ph idx="1"/>
          </p:nvPr>
        </p:nvSpPr>
        <p:spPr>
          <a:xfrm>
            <a:off x="2088000" y="2102400"/>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4"/>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2400"/>
            <a:ext cx="1584000" cy="1583651"/>
          </a:xfrm>
        </p:spPr>
        <p:txBody>
          <a:bodyPr/>
          <a:lstStyle>
            <a:lvl1pPr>
              <a:defRPr/>
            </a:lvl1pPr>
          </a:lstStyle>
          <a:p>
            <a:pPr lvl="0"/>
            <a:r>
              <a:rPr lang="cs-CZ" noProof="0" smtClean="0"/>
              <a:t>Kliknutím na ikonu přidáte obrázek.</a:t>
            </a:r>
            <a:endParaRPr lang="cs-CZ" noProof="0" dirty="0"/>
          </a:p>
        </p:txBody>
      </p:sp>
      <p:sp>
        <p:nvSpPr>
          <p:cNvPr id="10" name="Slide Number Placeholder 4"/>
          <p:cNvSpPr>
            <a:spLocks noGrp="1"/>
          </p:cNvSpPr>
          <p:nvPr>
            <p:ph type="sldNum" sz="quarter" idx="16"/>
          </p:nvPr>
        </p:nvSpPr>
        <p:spPr/>
        <p:txBody>
          <a:bodyPr/>
          <a:lstStyle>
            <a:lvl1pPr>
              <a:defRPr/>
            </a:lvl1pPr>
          </a:lstStyle>
          <a:p>
            <a:pPr>
              <a:defRPr/>
            </a:pPr>
            <a:fld id="{922EAF2F-279B-4364-AD90-A33E78FD9326}"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4738384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lipart Grey-White (3 line headline)">
    <p:spTree>
      <p:nvGrpSpPr>
        <p:cNvPr id="1" name=""/>
        <p:cNvGrpSpPr/>
        <p:nvPr/>
      </p:nvGrpSpPr>
      <p:grpSpPr>
        <a:xfrm>
          <a:off x="0" y="0"/>
          <a:ext cx="0" cy="0"/>
          <a:chOff x="0" y="0"/>
          <a:chExt cx="0" cy="0"/>
        </a:xfrm>
      </p:grpSpPr>
      <p:cxnSp>
        <p:nvCxnSpPr>
          <p:cNvPr id="11"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2088000" y="2527200"/>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Content Placeholder 2"/>
          <p:cNvSpPr>
            <a:spLocks noGrp="1"/>
          </p:cNvSpPr>
          <p:nvPr>
            <p:ph idx="13"/>
          </p:nvPr>
        </p:nvSpPr>
        <p:spPr>
          <a:xfrm>
            <a:off x="2088000" y="4256074"/>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6" name="Picture Placeholder 3"/>
          <p:cNvSpPr>
            <a:spLocks noGrp="1"/>
          </p:cNvSpPr>
          <p:nvPr>
            <p:ph type="pic" sz="quarter" idx="14"/>
          </p:nvPr>
        </p:nvSpPr>
        <p:spPr>
          <a:xfrm>
            <a:off x="504000" y="2527200"/>
            <a:ext cx="1584000" cy="1583651"/>
          </a:xfrm>
        </p:spPr>
        <p:txBody>
          <a:bodyPr/>
          <a:lstStyle>
            <a:lvl1pPr>
              <a:defRPr/>
            </a:lvl1pPr>
          </a:lstStyle>
          <a:p>
            <a:pPr lvl="0"/>
            <a:r>
              <a:rPr lang="cs-CZ" noProof="0" smtClean="0"/>
              <a:t>Kliknutím na ikonu přidáte obrázek.</a:t>
            </a:r>
            <a:endParaRPr lang="cs-CZ" noProof="0" dirty="0"/>
          </a:p>
        </p:txBody>
      </p:sp>
      <p:sp>
        <p:nvSpPr>
          <p:cNvPr id="13" name="Slide Number Placeholder 4"/>
          <p:cNvSpPr>
            <a:spLocks noGrp="1"/>
          </p:cNvSpPr>
          <p:nvPr>
            <p:ph type="sldNum" sz="quarter" idx="16"/>
          </p:nvPr>
        </p:nvSpPr>
        <p:spPr/>
        <p:txBody>
          <a:bodyPr/>
          <a:lstStyle>
            <a:lvl1pPr>
              <a:defRPr/>
            </a:lvl1pPr>
          </a:lstStyle>
          <a:p>
            <a:pPr>
              <a:defRPr/>
            </a:pPr>
            <a:fld id="{AAFC26E3-C53A-4BDE-A7C6-BD736A76A85A}"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41270766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lipart White w Box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17" name="Picture Placeholder 3"/>
          <p:cNvSpPr>
            <a:spLocks noGrp="1"/>
          </p:cNvSpPr>
          <p:nvPr>
            <p:ph type="pic" sz="quarter" idx="15"/>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2400"/>
            <a:ext cx="1584000" cy="1583651"/>
          </a:xfrm>
        </p:spPr>
        <p:txBody>
          <a:bodyPr/>
          <a:lstStyle>
            <a:lvl1pPr>
              <a:defRPr/>
            </a:lvl1pPr>
          </a:lstStyle>
          <a:p>
            <a:pPr lvl="0"/>
            <a:r>
              <a:rPr lang="cs-CZ" noProof="0" smtClean="0"/>
              <a:t>Kliknutím na ikonu přidáte obrázek.</a:t>
            </a:r>
            <a:endParaRPr lang="cs-CZ" noProof="0" dirty="0"/>
          </a:p>
        </p:txBody>
      </p: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5" name="Content Placeholder 2"/>
          <p:cNvSpPr>
            <a:spLocks noGrp="1"/>
          </p:cNvSpPr>
          <p:nvPr>
            <p:ph idx="1"/>
          </p:nvPr>
        </p:nvSpPr>
        <p:spPr>
          <a:xfrm>
            <a:off x="504000" y="2102400"/>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4"/>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0" name="Slide Number Placeholder 4"/>
          <p:cNvSpPr>
            <a:spLocks noGrp="1"/>
          </p:cNvSpPr>
          <p:nvPr>
            <p:ph type="sldNum" sz="quarter" idx="16"/>
          </p:nvPr>
        </p:nvSpPr>
        <p:spPr/>
        <p:txBody>
          <a:bodyPr/>
          <a:lstStyle>
            <a:lvl1pPr>
              <a:defRPr/>
            </a:lvl1pPr>
          </a:lstStyle>
          <a:p>
            <a:pPr>
              <a:defRPr/>
            </a:pPr>
            <a:fld id="{EDE30556-69F8-49B7-9B21-DF2B814B30AA}"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26615504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lipart White w Box (3 line headline)">
    <p:spTree>
      <p:nvGrpSpPr>
        <p:cNvPr id="1" name=""/>
        <p:cNvGrpSpPr/>
        <p:nvPr/>
      </p:nvGrpSpPr>
      <p:grpSpPr>
        <a:xfrm>
          <a:off x="0" y="0"/>
          <a:ext cx="0" cy="0"/>
          <a:chOff x="0" y="0"/>
          <a:chExt cx="0" cy="0"/>
        </a:xfrm>
      </p:grpSpPr>
      <p:cxnSp>
        <p:nvCxnSpPr>
          <p:cNvPr id="8"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11" name="Picture Placeholder 3"/>
          <p:cNvSpPr>
            <a:spLocks noGrp="1"/>
          </p:cNvSpPr>
          <p:nvPr>
            <p:ph type="pic" sz="quarter" idx="15"/>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3" name="Picture Placeholder 3"/>
          <p:cNvSpPr>
            <a:spLocks noGrp="1"/>
          </p:cNvSpPr>
          <p:nvPr>
            <p:ph type="pic" sz="quarter" idx="14"/>
          </p:nvPr>
        </p:nvSpPr>
        <p:spPr>
          <a:xfrm>
            <a:off x="504000" y="2527200"/>
            <a:ext cx="1584000" cy="1583651"/>
          </a:xfrm>
        </p:spPr>
        <p:txBody>
          <a:bodyPr/>
          <a:lstStyle>
            <a:lvl1pPr>
              <a:defRPr/>
            </a:lvl1pPr>
          </a:lstStyle>
          <a:p>
            <a:pPr lvl="0"/>
            <a:r>
              <a:rPr lang="cs-CZ" noProof="0" smtClean="0"/>
              <a:t>Kliknutím na ikonu přidáte obrázek.</a:t>
            </a:r>
            <a:endParaRPr lang="cs-CZ" noProof="0" dirty="0"/>
          </a:p>
        </p:txBody>
      </p:sp>
      <p:sp>
        <p:nvSpPr>
          <p:cNvPr id="17" name="Content Placeholder 2"/>
          <p:cNvSpPr>
            <a:spLocks noGrp="1"/>
          </p:cNvSpPr>
          <p:nvPr>
            <p:ph idx="1"/>
          </p:nvPr>
        </p:nvSpPr>
        <p:spPr>
          <a:xfrm>
            <a:off x="504000" y="2527200"/>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4"/>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Slide Number Placeholder 4"/>
          <p:cNvSpPr>
            <a:spLocks noGrp="1"/>
          </p:cNvSpPr>
          <p:nvPr>
            <p:ph type="sldNum" sz="quarter" idx="16"/>
          </p:nvPr>
        </p:nvSpPr>
        <p:spPr/>
        <p:txBody>
          <a:bodyPr/>
          <a:lstStyle>
            <a:lvl1pPr>
              <a:defRPr/>
            </a:lvl1pPr>
          </a:lstStyle>
          <a:p>
            <a:pPr>
              <a:defRPr/>
            </a:pPr>
            <a:fld id="{877791FC-DC8E-4A2B-9291-A32EDED08B1E}"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06155173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Clipart White w Box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16" name="Content Placeholder 2"/>
          <p:cNvSpPr>
            <a:spLocks noGrp="1"/>
          </p:cNvSpPr>
          <p:nvPr>
            <p:ph idx="13"/>
          </p:nvPr>
        </p:nvSpPr>
        <p:spPr>
          <a:xfrm>
            <a:off x="504000" y="3831274"/>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0"/>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p:nvPr>
        </p:nvSpPr>
        <p:spPr>
          <a:xfrm>
            <a:off x="504000" y="38312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2400"/>
            <a:ext cx="1584000" cy="1583651"/>
          </a:xfrm>
          <a:ln w="15875">
            <a:solidFill>
              <a:srgbClr val="C8C8C8"/>
            </a:solidFill>
          </a:ln>
        </p:spPr>
        <p:txBody>
          <a:bodyPr/>
          <a:lstStyle>
            <a:lvl1pPr>
              <a:defRPr/>
            </a:lvl1pPr>
          </a:lstStyle>
          <a:p>
            <a:pPr lvl="0"/>
            <a:r>
              <a:rPr lang="cs-CZ" noProof="0" smtClean="0"/>
              <a:t>Kliknutím na ikonu přidáte obrázek.</a:t>
            </a:r>
            <a:endParaRPr lang="cs-CZ" noProof="0" dirty="0"/>
          </a:p>
        </p:txBody>
      </p: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0" name="Slide Number Placeholder 4"/>
          <p:cNvSpPr>
            <a:spLocks noGrp="1"/>
          </p:cNvSpPr>
          <p:nvPr>
            <p:ph type="sldNum" sz="quarter" idx="16"/>
          </p:nvPr>
        </p:nvSpPr>
        <p:spPr/>
        <p:txBody>
          <a:bodyPr/>
          <a:lstStyle>
            <a:lvl1pPr>
              <a:defRPr/>
            </a:lvl1pPr>
          </a:lstStyle>
          <a:p>
            <a:pPr>
              <a:defRPr/>
            </a:pPr>
            <a:fld id="{CA7355D1-D8B8-4FE3-BC61-7CA4F7A157B2}"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78675967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_Clipart White w Box (3 line headline)">
    <p:spTree>
      <p:nvGrpSpPr>
        <p:cNvPr id="1" name=""/>
        <p:cNvGrpSpPr/>
        <p:nvPr/>
      </p:nvGrpSpPr>
      <p:grpSpPr>
        <a:xfrm>
          <a:off x="0" y="0"/>
          <a:ext cx="0" cy="0"/>
          <a:chOff x="0" y="0"/>
          <a:chExt cx="0" cy="0"/>
        </a:xfrm>
      </p:grpSpPr>
      <p:cxnSp>
        <p:nvCxnSpPr>
          <p:cNvPr id="8"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12" name="Content Placeholder 2"/>
          <p:cNvSpPr>
            <a:spLocks noGrp="1"/>
          </p:cNvSpPr>
          <p:nvPr>
            <p:ph idx="13"/>
          </p:nvPr>
        </p:nvSpPr>
        <p:spPr>
          <a:xfrm>
            <a:off x="504000" y="4256074"/>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0"/>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p:nvPr>
        </p:nvSpPr>
        <p:spPr>
          <a:xfrm>
            <a:off x="504000" y="42560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20" name="Picture Placeholder 3"/>
          <p:cNvSpPr>
            <a:spLocks noGrp="1"/>
          </p:cNvSpPr>
          <p:nvPr>
            <p:ph type="pic" sz="quarter" idx="14"/>
          </p:nvPr>
        </p:nvSpPr>
        <p:spPr>
          <a:xfrm>
            <a:off x="504000" y="2527200"/>
            <a:ext cx="1584000" cy="1583651"/>
          </a:xfrm>
          <a:ln w="15875">
            <a:solidFill>
              <a:srgbClr val="C8C8C8"/>
            </a:solidFill>
          </a:ln>
        </p:spPr>
        <p:txBody>
          <a:bodyPr/>
          <a:lstStyle>
            <a:lvl1pPr>
              <a:defRPr/>
            </a:lvl1pPr>
          </a:lstStyle>
          <a:p>
            <a:pPr lvl="0"/>
            <a:r>
              <a:rPr lang="cs-CZ" noProof="0" smtClean="0"/>
              <a:t>Kliknutím na ikonu přidáte obrázek.</a:t>
            </a:r>
            <a:endParaRPr lang="cs-CZ" noProof="0" dirty="0"/>
          </a:p>
        </p:txBody>
      </p:sp>
      <p:sp>
        <p:nvSpPr>
          <p:cNvPr id="9" name="Slide Number Placeholder 4"/>
          <p:cNvSpPr>
            <a:spLocks noGrp="1"/>
          </p:cNvSpPr>
          <p:nvPr>
            <p:ph type="sldNum" sz="quarter" idx="16"/>
          </p:nvPr>
        </p:nvSpPr>
        <p:spPr/>
        <p:txBody>
          <a:bodyPr/>
          <a:lstStyle>
            <a:lvl1pPr>
              <a:defRPr/>
            </a:lvl1pPr>
          </a:lstStyle>
          <a:p>
            <a:pPr>
              <a:defRPr/>
            </a:pPr>
            <a:fld id="{CD2C8A7C-DED2-4C03-8071-A9B21777631F}"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44133002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Background Picture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7" name="Content Placeholder 2"/>
          <p:cNvSpPr>
            <a:spLocks noGrp="1"/>
          </p:cNvSpPr>
          <p:nvPr>
            <p:ph idx="1"/>
          </p:nvPr>
        </p:nvSpPr>
        <p:spPr>
          <a:xfrm>
            <a:off x="503999" y="2281176"/>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Picture Placeholder 3"/>
          <p:cNvSpPr>
            <a:spLocks noGrp="1"/>
          </p:cNvSpPr>
          <p:nvPr>
            <p:ph type="pic" sz="quarter" idx="13"/>
          </p:nvPr>
        </p:nvSpPr>
        <p:spPr>
          <a:xfrm>
            <a:off x="2597150" y="0"/>
            <a:ext cx="6546850" cy="6591300"/>
          </a:xfrm>
        </p:spPr>
        <p:txBody>
          <a:bodyPr/>
          <a:lstStyle>
            <a:lvl1pPr>
              <a:defRPr baseline="0"/>
            </a:lvl1pPr>
          </a:lstStyle>
          <a:p>
            <a:pPr lvl="0"/>
            <a:r>
              <a:rPr lang="cs-CZ" noProof="0" smtClean="0"/>
              <a:t>Kliknutím na ikonu přidáte obrázek.</a:t>
            </a:r>
            <a:endParaRPr lang="cs-CZ" noProof="0"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0" name="Slide Number Placeholder 4"/>
          <p:cNvSpPr>
            <a:spLocks noGrp="1"/>
          </p:cNvSpPr>
          <p:nvPr>
            <p:ph type="sldNum" sz="quarter" idx="14"/>
          </p:nvPr>
        </p:nvSpPr>
        <p:spPr/>
        <p:txBody>
          <a:bodyPr/>
          <a:lstStyle>
            <a:lvl1pPr>
              <a:defRPr/>
            </a:lvl1pPr>
          </a:lstStyle>
          <a:p>
            <a:pPr>
              <a:defRPr/>
            </a:pPr>
            <a:fld id="{1621E511-CFCF-4DF3-95C2-BA42B7766BB3}"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325118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3"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195550114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Background Picture (3 line headline)">
    <p:spTree>
      <p:nvGrpSpPr>
        <p:cNvPr id="1" name=""/>
        <p:cNvGrpSpPr/>
        <p:nvPr/>
      </p:nvGrpSpPr>
      <p:grpSpPr>
        <a:xfrm>
          <a:off x="0" y="0"/>
          <a:ext cx="0" cy="0"/>
          <a:chOff x="0" y="0"/>
          <a:chExt cx="0" cy="0"/>
        </a:xfrm>
      </p:grpSpPr>
      <p:cxnSp>
        <p:nvCxnSpPr>
          <p:cNvPr id="6"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8" name="Picture Placeholder 3"/>
          <p:cNvSpPr>
            <a:spLocks noGrp="1"/>
          </p:cNvSpPr>
          <p:nvPr>
            <p:ph type="pic" sz="quarter" idx="13"/>
          </p:nvPr>
        </p:nvSpPr>
        <p:spPr>
          <a:xfrm>
            <a:off x="2597150" y="8626"/>
            <a:ext cx="6546850" cy="6591300"/>
          </a:xfrm>
        </p:spPr>
        <p:txBody>
          <a:bodyPr/>
          <a:lstStyle>
            <a:lvl1pPr>
              <a:defRPr baseline="0"/>
            </a:lvl1pPr>
          </a:lstStyle>
          <a:p>
            <a:pPr lvl="0"/>
            <a:r>
              <a:rPr lang="cs-CZ" noProof="0" smtClean="0"/>
              <a:t>Kliknutím na ikonu přidáte obrázek.</a:t>
            </a:r>
            <a:endParaRPr lang="cs-CZ" noProof="0" dirty="0"/>
          </a:p>
        </p:txBody>
      </p: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504000" y="2721201"/>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7" name="Slide Number Placeholder 4"/>
          <p:cNvSpPr>
            <a:spLocks noGrp="1"/>
          </p:cNvSpPr>
          <p:nvPr>
            <p:ph type="sldNum" sz="quarter" idx="14"/>
          </p:nvPr>
        </p:nvSpPr>
        <p:spPr/>
        <p:txBody>
          <a:bodyPr/>
          <a:lstStyle>
            <a:lvl1pPr>
              <a:defRPr/>
            </a:lvl1pPr>
          </a:lstStyle>
          <a:p>
            <a:pPr>
              <a:defRPr/>
            </a:pPr>
            <a:fld id="{40C69183-6F15-4A87-A6BB-9C2B1725D3CB}"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341933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obrázek na pozadí">
    <p:spTree>
      <p:nvGrpSpPr>
        <p:cNvPr id="1" name=""/>
        <p:cNvGrpSpPr/>
        <p:nvPr/>
      </p:nvGrpSpPr>
      <p:grpSpPr>
        <a:xfrm>
          <a:off x="0" y="0"/>
          <a:ext cx="0" cy="0"/>
          <a:chOff x="0" y="0"/>
          <a:chExt cx="0" cy="0"/>
        </a:xfrm>
      </p:grpSpPr>
      <p:sp>
        <p:nvSpPr>
          <p:cNvPr id="4" name="Picture Placeholder 3"/>
          <p:cNvSpPr>
            <a:spLocks noGrp="1"/>
          </p:cNvSpPr>
          <p:nvPr>
            <p:ph type="pic" sz="quarter" idx="13" hasCustomPrompt="1"/>
          </p:nvPr>
        </p:nvSpPr>
        <p:spPr>
          <a:xfrm>
            <a:off x="2597150" y="1"/>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3999" y="2281178"/>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cxnSp>
        <p:nvCxnSpPr>
          <p:cNvPr id="9"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0"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824067990"/>
      </p:ext>
    </p:extLst>
  </p:cSld>
  <p:clrMapOvr>
    <a:masterClrMapping/>
  </p:clrMapOvr>
  <p:extLst mod="1">
    <p:ext uri="{DCECCB84-F9BA-43D5-87BE-67443E8EF086}">
      <p15:sldGuideLst xmlns:p15="http://schemas.microsoft.com/office/powerpoint/2012/main">
        <p15:guide id="1" pos="5443"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7"/>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10"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1"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1568060"/>
      </p:ext>
    </p:extLst>
  </p:cSld>
  <p:clrMapOvr>
    <a:masterClrMapping/>
  </p:clrMapOvr>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bsa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437652"/>
            <a:ext cx="8136762" cy="846386"/>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4581800"/>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a:xfrm>
            <a:off x="8329754" y="6526821"/>
            <a:ext cx="311009" cy="153888"/>
          </a:xfrm>
        </p:spPr>
        <p:txBody>
          <a:bodyPr/>
          <a:lstStyle>
            <a:lvl1pPr algn="r">
              <a:defRPr/>
            </a:lvl1pPr>
          </a:lstStyle>
          <a:p>
            <a:fld id="{569EC6D3-E5AC-407E-ABD5-BD9CA53279C2}" type="slidenum">
              <a:rPr lang="cs-CZ" smtClean="0"/>
              <a:pPr/>
              <a:t>‹#›</a:t>
            </a:fld>
            <a:endParaRPr lang="cs-CZ"/>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6" name="Straight Connector 4"/>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7" name="Straight Connector 4"/>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řechodový sním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1190445"/>
            <a:ext cx="8136000" cy="5181555"/>
          </a:xfrm>
        </p:spPr>
        <p:txBody>
          <a:bodyPr/>
          <a:lstStyle>
            <a:lvl1pPr>
              <a:spcAft>
                <a:spcPts val="2000"/>
              </a:spcAft>
              <a:defRPr sz="2000" b="1"/>
            </a:lvl1pPr>
            <a:lvl2pPr>
              <a:buClr>
                <a:srgbClr val="F24F00"/>
              </a:buClr>
              <a:defRPr/>
            </a:lvl2pPr>
            <a:lvl3pPr>
              <a:buClr>
                <a:srgbClr val="C8C8C8"/>
              </a:buClr>
              <a:defRPr/>
            </a:lvl3pPr>
          </a:lstStyle>
          <a:p>
            <a:pPr lvl="0"/>
            <a:r>
              <a:rPr lang="cs-CZ" dirty="0" smtClean="0"/>
              <a:t>Po kliknutí můžete vložit text</a:t>
            </a:r>
            <a:br>
              <a:rPr lang="cs-CZ" dirty="0" smtClean="0"/>
            </a:br>
            <a:endParaRPr lang="cs-CZ" dirty="0" smtClean="0"/>
          </a:p>
        </p:txBody>
      </p:sp>
      <p:sp>
        <p:nvSpPr>
          <p:cNvPr id="4" name="Slide Number Placeholder 3"/>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Tree>
    <p:extLst>
      <p:ext uri="{BB962C8B-B14F-4D97-AF65-F5344CB8AC3E}">
        <p14:creationId xmlns:p14="http://schemas.microsoft.com/office/powerpoint/2010/main" val="25142681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1_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81" y="2183416"/>
            <a:ext cx="5130035" cy="4601696"/>
            <a:chOff x="1768" y="1348"/>
            <a:chExt cx="3167" cy="2841"/>
          </a:xfrm>
        </p:grpSpPr>
        <p:sp>
          <p:nvSpPr>
            <p:cNvPr id="13331" name="McK Confidential" hidden="1"/>
            <p:cNvSpPr txBox="1">
              <a:spLocks noChangeArrowheads="1"/>
            </p:cNvSpPr>
            <p:nvPr/>
          </p:nvSpPr>
          <p:spPr bwMode="auto">
            <a:xfrm>
              <a:off x="1768" y="1348"/>
              <a:ext cx="936"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DŮVĚRNÉ</a:t>
              </a:r>
            </a:p>
          </p:txBody>
        </p:sp>
        <p:sp>
          <p:nvSpPr>
            <p:cNvPr id="13332" name="McK Document" hidden="1"/>
            <p:cNvSpPr txBox="1">
              <a:spLocks noChangeArrowheads="1"/>
            </p:cNvSpPr>
            <p:nvPr/>
          </p:nvSpPr>
          <p:spPr bwMode="auto">
            <a:xfrm>
              <a:off x="1768" y="3047"/>
              <a:ext cx="3167" cy="136"/>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sz="1428" i="0"/>
                <a:t>Dokument</a:t>
              </a:r>
            </a:p>
          </p:txBody>
        </p:sp>
        <p:sp>
          <p:nvSpPr>
            <p:cNvPr id="13333" name="McK Date" hidden="1"/>
            <p:cNvSpPr txBox="1">
              <a:spLocks noChangeArrowheads="1"/>
            </p:cNvSpPr>
            <p:nvPr/>
          </p:nvSpPr>
          <p:spPr bwMode="auto">
            <a:xfrm>
              <a:off x="1768" y="3216"/>
              <a:ext cx="3167"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Datum</a:t>
              </a:r>
            </a:p>
          </p:txBody>
        </p:sp>
        <p:sp>
          <p:nvSpPr>
            <p:cNvPr id="13334" name="McK Disclaimer" hidden="1"/>
            <p:cNvSpPr>
              <a:spLocks noChangeArrowheads="1"/>
            </p:cNvSpPr>
            <p:nvPr>
              <p:custDataLst>
                <p:tags r:id="rId1"/>
              </p:custDataLst>
            </p:nvPr>
          </p:nvSpPr>
          <p:spPr bwMode="auto">
            <a:xfrm>
              <a:off x="1768" y="3761"/>
              <a:ext cx="2303" cy="428"/>
            </a:xfrm>
            <a:prstGeom prst="rect">
              <a:avLst/>
            </a:prstGeom>
            <a:noFill/>
            <a:ln w="9525">
              <a:noFill/>
              <a:miter lim="800000"/>
              <a:headEnd/>
              <a:tailEnd/>
            </a:ln>
            <a:effectLst/>
          </p:spPr>
          <p:txBody>
            <a:bodyPr lIns="0" tIns="0" rIns="0" bIns="0" anchor="b">
              <a:spAutoFit/>
            </a:bodyPr>
            <a:lstStyle/>
            <a:p>
              <a:pPr algn="l" defTabSz="804863">
                <a:spcBef>
                  <a:spcPct val="0"/>
                </a:spcBef>
                <a:buClrTx/>
                <a:buFontTx/>
                <a:buNone/>
              </a:pPr>
              <a:r>
                <a:rPr lang="cs-CZ" sz="900" i="0"/>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6"/>
            <a:ext cx="3110094" cy="304699"/>
          </a:xfrm>
          <a:prstGeom prst="rect">
            <a:avLst/>
          </a:prstGeom>
          <a:noFill/>
          <a:ln w="9525">
            <a:noFill/>
            <a:miter lim="800000"/>
            <a:headEnd/>
            <a:tailEnd/>
          </a:ln>
          <a:effec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chemeClr val="bg1"/>
                </a:solidFill>
              </a:rPr>
              <a:t>Working Draft    </a:t>
            </a:r>
          </a:p>
        </p:txBody>
      </p:sp>
      <p:sp>
        <p:nvSpPr>
          <p:cNvPr id="13344" name="Working Draft" hidden="1"/>
          <p:cNvSpPr txBox="1">
            <a:spLocks noChangeArrowheads="1"/>
          </p:cNvSpPr>
          <p:nvPr/>
        </p:nvSpPr>
        <p:spPr bwMode="auto">
          <a:xfrm>
            <a:off x="427639" y="594448"/>
            <a:ext cx="4580934"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t>Last Modified 10/4/2004 4:39:06 PM Central Europe Standard Time</a:t>
            </a:r>
            <a:endParaRPr lang="cs-CZ" sz="1200" i="0"/>
          </a:p>
        </p:txBody>
      </p:sp>
      <p:sp>
        <p:nvSpPr>
          <p:cNvPr id="13345" name="Printed" hidden="1"/>
          <p:cNvSpPr txBox="1">
            <a:spLocks noChangeArrowheads="1"/>
          </p:cNvSpPr>
          <p:nvPr/>
        </p:nvSpPr>
        <p:spPr bwMode="auto">
          <a:xfrm>
            <a:off x="427640" y="816352"/>
            <a:ext cx="4219617"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t>Printed 10/4/2004 11:36:40 AM Central Europe Standard Time</a:t>
            </a:r>
          </a:p>
        </p:txBody>
      </p:sp>
      <p:sp>
        <p:nvSpPr>
          <p:cNvPr id="19" name="Rectangle 92"/>
          <p:cNvSpPr>
            <a:spLocks noGrp="1" noChangeArrowheads="1"/>
          </p:cNvSpPr>
          <p:nvPr>
            <p:ph type="title" hasCustomPrompt="1"/>
          </p:nvPr>
        </p:nvSpPr>
        <p:spPr bwMode="auto">
          <a:xfrm>
            <a:off x="504000" y="1052731"/>
            <a:ext cx="6876000" cy="1923604"/>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cap="all" baseline="0">
                <a:solidFill>
                  <a:schemeClr val="accent2"/>
                </a:solidFill>
                <a:latin typeface="+mj-lt"/>
                <a:cs typeface="Arial CE" panose="020B0604020202020204" pitchFamily="34" charset="0"/>
              </a:defRPr>
            </a:lvl1pPr>
          </a:lstStyle>
          <a:p>
            <a:pPr lvl="0"/>
            <a:r>
              <a:rPr lang="cs-CZ" dirty="0" smtClean="0"/>
              <a:t>KLIKNUTÍM </a:t>
            </a:r>
            <a:r>
              <a:rPr lang="cs-CZ" smtClean="0"/>
              <a:t>VLOŽÍTE </a:t>
            </a:r>
            <a:br>
              <a:rPr lang="cs-CZ" smtClean="0"/>
            </a:br>
            <a:r>
              <a:rPr lang="cs-CZ" smtClean="0"/>
              <a:t>NADPIS </a:t>
            </a:r>
            <a:r>
              <a:rPr lang="cs-CZ" dirty="0" smtClean="0"/>
              <a:t>PREZENTACE</a:t>
            </a:r>
            <a:br>
              <a:rPr lang="cs-CZ" dirty="0" smtClean="0"/>
            </a:br>
            <a:endParaRPr lang="cs-CZ" dirty="0" smtClean="0"/>
          </a:p>
        </p:txBody>
      </p:sp>
      <p:sp>
        <p:nvSpPr>
          <p:cNvPr id="7" name="Text Placeholder 6"/>
          <p:cNvSpPr>
            <a:spLocks noGrp="1"/>
          </p:cNvSpPr>
          <p:nvPr>
            <p:ph type="body" sz="quarter" idx="10" hasCustomPrompt="1"/>
          </p:nvPr>
        </p:nvSpPr>
        <p:spPr>
          <a:xfrm>
            <a:off x="503238" y="4675938"/>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503238" y="5760001"/>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grpSp>
        <p:nvGrpSpPr>
          <p:cNvPr id="22" name="Skupina 21"/>
          <p:cNvGrpSpPr/>
          <p:nvPr/>
        </p:nvGrpSpPr>
        <p:grpSpPr>
          <a:xfrm>
            <a:off x="7897239" y="468000"/>
            <a:ext cx="756000" cy="756000"/>
            <a:chOff x="3088481" y="1235075"/>
            <a:chExt cx="2952894" cy="2952894"/>
          </a:xfrm>
        </p:grpSpPr>
        <p:sp>
          <p:nvSpPr>
            <p:cNvPr id="23" name="Obdélník 22"/>
            <p:cNvSpPr/>
            <p:nvPr userDrawn="1"/>
          </p:nvSpPr>
          <p:spPr bwMode="auto">
            <a:xfrm>
              <a:off x="3088481" y="1235075"/>
              <a:ext cx="2952894" cy="2952894"/>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4" name="Volný tvar 23"/>
            <p:cNvSpPr/>
            <p:nvPr userDrawn="1"/>
          </p:nvSpPr>
          <p:spPr bwMode="auto">
            <a:xfrm>
              <a:off x="3648075" y="1800225"/>
              <a:ext cx="1831181" cy="1840706"/>
            </a:xfrm>
            <a:custGeom>
              <a:avLst/>
              <a:gdLst>
                <a:gd name="connsiteX0" fmla="*/ 0 w 1831181"/>
                <a:gd name="connsiteY0" fmla="*/ 0 h 1840706"/>
                <a:gd name="connsiteX1" fmla="*/ 1831181 w 1831181"/>
                <a:gd name="connsiteY1" fmla="*/ 0 h 1840706"/>
                <a:gd name="connsiteX2" fmla="*/ 1831181 w 1831181"/>
                <a:gd name="connsiteY2" fmla="*/ 364331 h 1840706"/>
                <a:gd name="connsiteX3" fmla="*/ 366713 w 1831181"/>
                <a:gd name="connsiteY3" fmla="*/ 364331 h 1840706"/>
                <a:gd name="connsiteX4" fmla="*/ 366713 w 1831181"/>
                <a:gd name="connsiteY4" fmla="*/ 1459706 h 1840706"/>
                <a:gd name="connsiteX5" fmla="*/ 1828800 w 1831181"/>
                <a:gd name="connsiteY5" fmla="*/ 1459706 h 1840706"/>
                <a:gd name="connsiteX6" fmla="*/ 1828800 w 1831181"/>
                <a:gd name="connsiteY6" fmla="*/ 1840706 h 1840706"/>
                <a:gd name="connsiteX7" fmla="*/ 2381 w 1831181"/>
                <a:gd name="connsiteY7" fmla="*/ 1840706 h 1840706"/>
                <a:gd name="connsiteX8" fmla="*/ 0 w 1831181"/>
                <a:gd name="connsiteY8" fmla="*/ 0 h 18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181" h="1840706">
                  <a:moveTo>
                    <a:pt x="0" y="0"/>
                  </a:moveTo>
                  <a:lnTo>
                    <a:pt x="1831181" y="0"/>
                  </a:lnTo>
                  <a:lnTo>
                    <a:pt x="1831181" y="364331"/>
                  </a:lnTo>
                  <a:lnTo>
                    <a:pt x="366713" y="364331"/>
                  </a:lnTo>
                  <a:lnTo>
                    <a:pt x="366713" y="1459706"/>
                  </a:lnTo>
                  <a:lnTo>
                    <a:pt x="1828800" y="1459706"/>
                  </a:lnTo>
                  <a:lnTo>
                    <a:pt x="1828800" y="1840706"/>
                  </a:lnTo>
                  <a:lnTo>
                    <a:pt x="2381" y="1840706"/>
                  </a:lnTo>
                  <a:cubicBezTo>
                    <a:pt x="1587" y="1227137"/>
                    <a:pt x="794" y="613569"/>
                    <a:pt x="0" y="0"/>
                  </a:cubicBezTo>
                  <a:close/>
                </a:path>
              </a:pathLst>
            </a:cu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5" name="Obdélník 24"/>
            <p:cNvSpPr/>
            <p:nvPr userDrawn="1"/>
          </p:nvSpPr>
          <p:spPr bwMode="auto">
            <a:xfrm>
              <a:off x="4391024" y="2531270"/>
              <a:ext cx="1088231" cy="364331"/>
            </a:xfrm>
            <a:prstGeom prst="rect">
              <a:avLst/>
            </a:pr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
        <p:nvSpPr>
          <p:cNvPr id="26" name="Obdélník 25"/>
          <p:cNvSpPr/>
          <p:nvPr/>
        </p:nvSpPr>
        <p:spPr bwMode="auto">
          <a:xfrm>
            <a:off x="0" y="6620596"/>
            <a:ext cx="9144000" cy="241697"/>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11"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12" name="Freeform 6"/>
          <p:cNvSpPr>
            <a:spLocks noEditPoints="1"/>
          </p:cNvSpPr>
          <p:nvPr/>
        </p:nvSpPr>
        <p:spPr bwMode="auto">
          <a:xfrm>
            <a:off x="7807885" y="6666123"/>
            <a:ext cx="837807" cy="122525"/>
          </a:xfrm>
          <a:custGeom>
            <a:avLst/>
            <a:gdLst>
              <a:gd name="T0" fmla="*/ 1189 w 3542"/>
              <a:gd name="T1" fmla="*/ 206 h 521"/>
              <a:gd name="T2" fmla="*/ 1271 w 3542"/>
              <a:gd name="T3" fmla="*/ 299 h 521"/>
              <a:gd name="T4" fmla="*/ 1279 w 3542"/>
              <a:gd name="T5" fmla="*/ 228 h 521"/>
              <a:gd name="T6" fmla="*/ 1215 w 3542"/>
              <a:gd name="T7" fmla="*/ 206 h 521"/>
              <a:gd name="T8" fmla="*/ 3532 w 3542"/>
              <a:gd name="T9" fmla="*/ 450 h 521"/>
              <a:gd name="T10" fmla="*/ 3266 w 3542"/>
              <a:gd name="T11" fmla="*/ 144 h 521"/>
              <a:gd name="T12" fmla="*/ 3045 w 3542"/>
              <a:gd name="T13" fmla="*/ 288 h 521"/>
              <a:gd name="T14" fmla="*/ 3181 w 3542"/>
              <a:gd name="T15" fmla="*/ 450 h 521"/>
              <a:gd name="T16" fmla="*/ 1505 w 3542"/>
              <a:gd name="T17" fmla="*/ 144 h 521"/>
              <a:gd name="T18" fmla="*/ 1226 w 3542"/>
              <a:gd name="T19" fmla="*/ 144 h 521"/>
              <a:gd name="T20" fmla="*/ 1325 w 3542"/>
              <a:gd name="T21" fmla="*/ 171 h 521"/>
              <a:gd name="T22" fmla="*/ 1362 w 3542"/>
              <a:gd name="T23" fmla="*/ 284 h 521"/>
              <a:gd name="T24" fmla="*/ 1303 w 3542"/>
              <a:gd name="T25" fmla="*/ 364 h 521"/>
              <a:gd name="T26" fmla="*/ 1189 w 3542"/>
              <a:gd name="T27" fmla="*/ 511 h 521"/>
              <a:gd name="T28" fmla="*/ 784 w 3542"/>
              <a:gd name="T29" fmla="*/ 355 h 521"/>
              <a:gd name="T30" fmla="*/ 796 w 3542"/>
              <a:gd name="T31" fmla="*/ 420 h 521"/>
              <a:gd name="T32" fmla="*/ 883 w 3542"/>
              <a:gd name="T33" fmla="*/ 452 h 521"/>
              <a:gd name="T34" fmla="*/ 937 w 3542"/>
              <a:gd name="T35" fmla="*/ 401 h 521"/>
              <a:gd name="T36" fmla="*/ 1014 w 3542"/>
              <a:gd name="T37" fmla="*/ 144 h 521"/>
              <a:gd name="T38" fmla="*/ 986 w 3542"/>
              <a:gd name="T39" fmla="*/ 467 h 521"/>
              <a:gd name="T40" fmla="*/ 862 w 3542"/>
              <a:gd name="T41" fmla="*/ 520 h 521"/>
              <a:gd name="T42" fmla="*/ 739 w 3542"/>
              <a:gd name="T43" fmla="*/ 467 h 521"/>
              <a:gd name="T44" fmla="*/ 711 w 3542"/>
              <a:gd name="T45" fmla="*/ 144 h 521"/>
              <a:gd name="T46" fmla="*/ 647 w 3542"/>
              <a:gd name="T47" fmla="*/ 144 h 521"/>
              <a:gd name="T48" fmla="*/ 417 w 3542"/>
              <a:gd name="T49" fmla="*/ 355 h 521"/>
              <a:gd name="T50" fmla="*/ 167 w 3542"/>
              <a:gd name="T51" fmla="*/ 139 h 521"/>
              <a:gd name="T52" fmla="*/ 195 w 3542"/>
              <a:gd name="T53" fmla="*/ 214 h 521"/>
              <a:gd name="T54" fmla="*/ 116 w 3542"/>
              <a:gd name="T55" fmla="*/ 205 h 521"/>
              <a:gd name="T56" fmla="*/ 100 w 3542"/>
              <a:gd name="T57" fmla="*/ 256 h 521"/>
              <a:gd name="T58" fmla="*/ 174 w 3542"/>
              <a:gd name="T59" fmla="*/ 293 h 521"/>
              <a:gd name="T60" fmla="*/ 241 w 3542"/>
              <a:gd name="T61" fmla="*/ 337 h 521"/>
              <a:gd name="T62" fmla="*/ 251 w 3542"/>
              <a:gd name="T63" fmla="*/ 449 h 521"/>
              <a:gd name="T64" fmla="*/ 157 w 3542"/>
              <a:gd name="T65" fmla="*/ 519 h 521"/>
              <a:gd name="T66" fmla="*/ 22 w 3542"/>
              <a:gd name="T67" fmla="*/ 476 h 521"/>
              <a:gd name="T68" fmla="*/ 89 w 3542"/>
              <a:gd name="T69" fmla="*/ 447 h 521"/>
              <a:gd name="T70" fmla="*/ 173 w 3542"/>
              <a:gd name="T71" fmla="*/ 434 h 521"/>
              <a:gd name="T72" fmla="*/ 164 w 3542"/>
              <a:gd name="T73" fmla="*/ 366 h 521"/>
              <a:gd name="T74" fmla="*/ 81 w 3542"/>
              <a:gd name="T75" fmla="*/ 331 h 521"/>
              <a:gd name="T76" fmla="*/ 19 w 3542"/>
              <a:gd name="T77" fmla="*/ 244 h 521"/>
              <a:gd name="T78" fmla="*/ 83 w 3542"/>
              <a:gd name="T79" fmla="*/ 148 h 521"/>
              <a:gd name="T80" fmla="*/ 2397 w 3542"/>
              <a:gd name="T81" fmla="*/ 511 h 521"/>
              <a:gd name="T82" fmla="*/ 2021 w 3542"/>
              <a:gd name="T83" fmla="*/ 511 h 521"/>
              <a:gd name="T84" fmla="*/ 2858 w 3542"/>
              <a:gd name="T85" fmla="*/ 148 h 521"/>
              <a:gd name="T86" fmla="*/ 2815 w 3542"/>
              <a:gd name="T87" fmla="*/ 203 h 521"/>
              <a:gd name="T88" fmla="*/ 2702 w 3542"/>
              <a:gd name="T89" fmla="*/ 238 h 521"/>
              <a:gd name="T90" fmla="*/ 2670 w 3542"/>
              <a:gd name="T91" fmla="*/ 355 h 521"/>
              <a:gd name="T92" fmla="*/ 2742 w 3542"/>
              <a:gd name="T93" fmla="*/ 445 h 521"/>
              <a:gd name="T94" fmla="*/ 2860 w 3542"/>
              <a:gd name="T95" fmla="*/ 433 h 521"/>
              <a:gd name="T96" fmla="*/ 2813 w 3542"/>
              <a:gd name="T97" fmla="*/ 519 h 521"/>
              <a:gd name="T98" fmla="*/ 2661 w 3542"/>
              <a:gd name="T99" fmla="*/ 475 h 521"/>
              <a:gd name="T100" fmla="*/ 2591 w 3542"/>
              <a:gd name="T101" fmla="*/ 329 h 521"/>
              <a:gd name="T102" fmla="*/ 2662 w 3542"/>
              <a:gd name="T103" fmla="*/ 181 h 521"/>
              <a:gd name="T104" fmla="*/ 1609 w 3542"/>
              <a:gd name="T105" fmla="*/ 135 h 521"/>
              <a:gd name="T106" fmla="*/ 1962 w 3542"/>
              <a:gd name="T107" fmla="*/ 519 h 521"/>
              <a:gd name="T108" fmla="*/ 1609 w 3542"/>
              <a:gd name="T109" fmla="*/ 135 h 521"/>
              <a:gd name="T110" fmla="*/ 2781 w 3542"/>
              <a:gd name="T111" fmla="*/ 11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42" h="521">
                <a:moveTo>
                  <a:pt x="2211" y="243"/>
                </a:moveTo>
                <a:lnTo>
                  <a:pt x="2156" y="376"/>
                </a:lnTo>
                <a:lnTo>
                  <a:pt x="2263" y="376"/>
                </a:lnTo>
                <a:lnTo>
                  <a:pt x="2211" y="243"/>
                </a:lnTo>
                <a:close/>
                <a:moveTo>
                  <a:pt x="1189" y="206"/>
                </a:moveTo>
                <a:lnTo>
                  <a:pt x="1189" y="313"/>
                </a:lnTo>
                <a:lnTo>
                  <a:pt x="1219" y="313"/>
                </a:lnTo>
                <a:lnTo>
                  <a:pt x="1241" y="311"/>
                </a:lnTo>
                <a:lnTo>
                  <a:pt x="1257" y="307"/>
                </a:lnTo>
                <a:lnTo>
                  <a:pt x="1271" y="299"/>
                </a:lnTo>
                <a:lnTo>
                  <a:pt x="1281" y="289"/>
                </a:lnTo>
                <a:lnTo>
                  <a:pt x="1286" y="276"/>
                </a:lnTo>
                <a:lnTo>
                  <a:pt x="1288" y="260"/>
                </a:lnTo>
                <a:lnTo>
                  <a:pt x="1286" y="243"/>
                </a:lnTo>
                <a:lnTo>
                  <a:pt x="1279" y="228"/>
                </a:lnTo>
                <a:lnTo>
                  <a:pt x="1269" y="218"/>
                </a:lnTo>
                <a:lnTo>
                  <a:pt x="1259" y="212"/>
                </a:lnTo>
                <a:lnTo>
                  <a:pt x="1247" y="208"/>
                </a:lnTo>
                <a:lnTo>
                  <a:pt x="1233" y="206"/>
                </a:lnTo>
                <a:lnTo>
                  <a:pt x="1215" y="206"/>
                </a:lnTo>
                <a:lnTo>
                  <a:pt x="1189" y="206"/>
                </a:lnTo>
                <a:close/>
                <a:moveTo>
                  <a:pt x="3266" y="144"/>
                </a:moveTo>
                <a:lnTo>
                  <a:pt x="3542" y="144"/>
                </a:lnTo>
                <a:lnTo>
                  <a:pt x="3359" y="450"/>
                </a:lnTo>
                <a:lnTo>
                  <a:pt x="3532" y="450"/>
                </a:lnTo>
                <a:lnTo>
                  <a:pt x="3532" y="511"/>
                </a:lnTo>
                <a:lnTo>
                  <a:pt x="3237" y="511"/>
                </a:lnTo>
                <a:lnTo>
                  <a:pt x="3421" y="206"/>
                </a:lnTo>
                <a:lnTo>
                  <a:pt x="3266" y="206"/>
                </a:lnTo>
                <a:lnTo>
                  <a:pt x="3266" y="144"/>
                </a:lnTo>
                <a:close/>
                <a:moveTo>
                  <a:pt x="2973" y="144"/>
                </a:moveTo>
                <a:lnTo>
                  <a:pt x="3181" y="144"/>
                </a:lnTo>
                <a:lnTo>
                  <a:pt x="3181" y="206"/>
                </a:lnTo>
                <a:lnTo>
                  <a:pt x="3045" y="206"/>
                </a:lnTo>
                <a:lnTo>
                  <a:pt x="3045" y="288"/>
                </a:lnTo>
                <a:lnTo>
                  <a:pt x="3175" y="288"/>
                </a:lnTo>
                <a:lnTo>
                  <a:pt x="3175" y="350"/>
                </a:lnTo>
                <a:lnTo>
                  <a:pt x="3045" y="350"/>
                </a:lnTo>
                <a:lnTo>
                  <a:pt x="3045" y="450"/>
                </a:lnTo>
                <a:lnTo>
                  <a:pt x="3181" y="450"/>
                </a:lnTo>
                <a:lnTo>
                  <a:pt x="3181" y="511"/>
                </a:lnTo>
                <a:lnTo>
                  <a:pt x="2973" y="511"/>
                </a:lnTo>
                <a:lnTo>
                  <a:pt x="2973" y="144"/>
                </a:lnTo>
                <a:close/>
                <a:moveTo>
                  <a:pt x="1432" y="144"/>
                </a:moveTo>
                <a:lnTo>
                  <a:pt x="1505" y="144"/>
                </a:lnTo>
                <a:lnTo>
                  <a:pt x="1505" y="511"/>
                </a:lnTo>
                <a:lnTo>
                  <a:pt x="1432" y="511"/>
                </a:lnTo>
                <a:lnTo>
                  <a:pt x="1432" y="144"/>
                </a:lnTo>
                <a:close/>
                <a:moveTo>
                  <a:pt x="1116" y="144"/>
                </a:moveTo>
                <a:lnTo>
                  <a:pt x="1226" y="144"/>
                </a:lnTo>
                <a:lnTo>
                  <a:pt x="1253" y="145"/>
                </a:lnTo>
                <a:lnTo>
                  <a:pt x="1275" y="147"/>
                </a:lnTo>
                <a:lnTo>
                  <a:pt x="1294" y="153"/>
                </a:lnTo>
                <a:lnTo>
                  <a:pt x="1311" y="161"/>
                </a:lnTo>
                <a:lnTo>
                  <a:pt x="1325" y="171"/>
                </a:lnTo>
                <a:lnTo>
                  <a:pt x="1341" y="189"/>
                </a:lnTo>
                <a:lnTo>
                  <a:pt x="1353" y="210"/>
                </a:lnTo>
                <a:lnTo>
                  <a:pt x="1361" y="235"/>
                </a:lnTo>
                <a:lnTo>
                  <a:pt x="1364" y="260"/>
                </a:lnTo>
                <a:lnTo>
                  <a:pt x="1362" y="284"/>
                </a:lnTo>
                <a:lnTo>
                  <a:pt x="1356" y="306"/>
                </a:lnTo>
                <a:lnTo>
                  <a:pt x="1346" y="326"/>
                </a:lnTo>
                <a:lnTo>
                  <a:pt x="1333" y="343"/>
                </a:lnTo>
                <a:lnTo>
                  <a:pt x="1320" y="355"/>
                </a:lnTo>
                <a:lnTo>
                  <a:pt x="1303" y="364"/>
                </a:lnTo>
                <a:lnTo>
                  <a:pt x="1284" y="370"/>
                </a:lnTo>
                <a:lnTo>
                  <a:pt x="1261" y="374"/>
                </a:lnTo>
                <a:lnTo>
                  <a:pt x="1237" y="376"/>
                </a:lnTo>
                <a:lnTo>
                  <a:pt x="1189" y="376"/>
                </a:lnTo>
                <a:lnTo>
                  <a:pt x="1189" y="511"/>
                </a:lnTo>
                <a:lnTo>
                  <a:pt x="1116" y="511"/>
                </a:lnTo>
                <a:lnTo>
                  <a:pt x="1116" y="144"/>
                </a:lnTo>
                <a:close/>
                <a:moveTo>
                  <a:pt x="711" y="144"/>
                </a:moveTo>
                <a:lnTo>
                  <a:pt x="784" y="144"/>
                </a:lnTo>
                <a:lnTo>
                  <a:pt x="784" y="355"/>
                </a:lnTo>
                <a:lnTo>
                  <a:pt x="784" y="374"/>
                </a:lnTo>
                <a:lnTo>
                  <a:pt x="785" y="390"/>
                </a:lnTo>
                <a:lnTo>
                  <a:pt x="788" y="401"/>
                </a:lnTo>
                <a:lnTo>
                  <a:pt x="792" y="411"/>
                </a:lnTo>
                <a:lnTo>
                  <a:pt x="796" y="420"/>
                </a:lnTo>
                <a:lnTo>
                  <a:pt x="808" y="434"/>
                </a:lnTo>
                <a:lnTo>
                  <a:pt x="823" y="446"/>
                </a:lnTo>
                <a:lnTo>
                  <a:pt x="842" y="452"/>
                </a:lnTo>
                <a:lnTo>
                  <a:pt x="862" y="454"/>
                </a:lnTo>
                <a:lnTo>
                  <a:pt x="883" y="452"/>
                </a:lnTo>
                <a:lnTo>
                  <a:pt x="901" y="446"/>
                </a:lnTo>
                <a:lnTo>
                  <a:pt x="916" y="434"/>
                </a:lnTo>
                <a:lnTo>
                  <a:pt x="928" y="420"/>
                </a:lnTo>
                <a:lnTo>
                  <a:pt x="934" y="411"/>
                </a:lnTo>
                <a:lnTo>
                  <a:pt x="937" y="401"/>
                </a:lnTo>
                <a:lnTo>
                  <a:pt x="939" y="390"/>
                </a:lnTo>
                <a:lnTo>
                  <a:pt x="940" y="374"/>
                </a:lnTo>
                <a:lnTo>
                  <a:pt x="940" y="355"/>
                </a:lnTo>
                <a:lnTo>
                  <a:pt x="940" y="144"/>
                </a:lnTo>
                <a:lnTo>
                  <a:pt x="1014" y="144"/>
                </a:lnTo>
                <a:lnTo>
                  <a:pt x="1014" y="368"/>
                </a:lnTo>
                <a:lnTo>
                  <a:pt x="1012" y="399"/>
                </a:lnTo>
                <a:lnTo>
                  <a:pt x="1007" y="425"/>
                </a:lnTo>
                <a:lnTo>
                  <a:pt x="999" y="448"/>
                </a:lnTo>
                <a:lnTo>
                  <a:pt x="986" y="467"/>
                </a:lnTo>
                <a:lnTo>
                  <a:pt x="968" y="485"/>
                </a:lnTo>
                <a:lnTo>
                  <a:pt x="946" y="500"/>
                </a:lnTo>
                <a:lnTo>
                  <a:pt x="921" y="511"/>
                </a:lnTo>
                <a:lnTo>
                  <a:pt x="893" y="518"/>
                </a:lnTo>
                <a:lnTo>
                  <a:pt x="862" y="520"/>
                </a:lnTo>
                <a:lnTo>
                  <a:pt x="832" y="518"/>
                </a:lnTo>
                <a:lnTo>
                  <a:pt x="804" y="511"/>
                </a:lnTo>
                <a:lnTo>
                  <a:pt x="779" y="500"/>
                </a:lnTo>
                <a:lnTo>
                  <a:pt x="756" y="485"/>
                </a:lnTo>
                <a:lnTo>
                  <a:pt x="739" y="467"/>
                </a:lnTo>
                <a:lnTo>
                  <a:pt x="726" y="448"/>
                </a:lnTo>
                <a:lnTo>
                  <a:pt x="717" y="425"/>
                </a:lnTo>
                <a:lnTo>
                  <a:pt x="713" y="399"/>
                </a:lnTo>
                <a:lnTo>
                  <a:pt x="711" y="368"/>
                </a:lnTo>
                <a:lnTo>
                  <a:pt x="711" y="144"/>
                </a:lnTo>
                <a:close/>
                <a:moveTo>
                  <a:pt x="343" y="144"/>
                </a:moveTo>
                <a:lnTo>
                  <a:pt x="417" y="144"/>
                </a:lnTo>
                <a:lnTo>
                  <a:pt x="417" y="299"/>
                </a:lnTo>
                <a:lnTo>
                  <a:pt x="554" y="144"/>
                </a:lnTo>
                <a:lnTo>
                  <a:pt x="647" y="144"/>
                </a:lnTo>
                <a:lnTo>
                  <a:pt x="488" y="313"/>
                </a:lnTo>
                <a:lnTo>
                  <a:pt x="656" y="511"/>
                </a:lnTo>
                <a:lnTo>
                  <a:pt x="559" y="511"/>
                </a:lnTo>
                <a:lnTo>
                  <a:pt x="425" y="346"/>
                </a:lnTo>
                <a:lnTo>
                  <a:pt x="417" y="355"/>
                </a:lnTo>
                <a:lnTo>
                  <a:pt x="417" y="511"/>
                </a:lnTo>
                <a:lnTo>
                  <a:pt x="343" y="511"/>
                </a:lnTo>
                <a:lnTo>
                  <a:pt x="343" y="144"/>
                </a:lnTo>
                <a:close/>
                <a:moveTo>
                  <a:pt x="136" y="137"/>
                </a:moveTo>
                <a:lnTo>
                  <a:pt x="167" y="139"/>
                </a:lnTo>
                <a:lnTo>
                  <a:pt x="196" y="148"/>
                </a:lnTo>
                <a:lnTo>
                  <a:pt x="222" y="161"/>
                </a:lnTo>
                <a:lnTo>
                  <a:pt x="247" y="179"/>
                </a:lnTo>
                <a:lnTo>
                  <a:pt x="209" y="227"/>
                </a:lnTo>
                <a:lnTo>
                  <a:pt x="195" y="214"/>
                </a:lnTo>
                <a:lnTo>
                  <a:pt x="180" y="204"/>
                </a:lnTo>
                <a:lnTo>
                  <a:pt x="164" y="199"/>
                </a:lnTo>
                <a:lnTo>
                  <a:pt x="148" y="198"/>
                </a:lnTo>
                <a:lnTo>
                  <a:pt x="131" y="200"/>
                </a:lnTo>
                <a:lnTo>
                  <a:pt x="116" y="205"/>
                </a:lnTo>
                <a:lnTo>
                  <a:pt x="105" y="215"/>
                </a:lnTo>
                <a:lnTo>
                  <a:pt x="97" y="225"/>
                </a:lnTo>
                <a:lnTo>
                  <a:pt x="95" y="238"/>
                </a:lnTo>
                <a:lnTo>
                  <a:pt x="96" y="247"/>
                </a:lnTo>
                <a:lnTo>
                  <a:pt x="100" y="256"/>
                </a:lnTo>
                <a:lnTo>
                  <a:pt x="107" y="263"/>
                </a:lnTo>
                <a:lnTo>
                  <a:pt x="118" y="270"/>
                </a:lnTo>
                <a:lnTo>
                  <a:pt x="132" y="277"/>
                </a:lnTo>
                <a:lnTo>
                  <a:pt x="151" y="285"/>
                </a:lnTo>
                <a:lnTo>
                  <a:pt x="174" y="293"/>
                </a:lnTo>
                <a:lnTo>
                  <a:pt x="191" y="300"/>
                </a:lnTo>
                <a:lnTo>
                  <a:pt x="206" y="307"/>
                </a:lnTo>
                <a:lnTo>
                  <a:pt x="216" y="314"/>
                </a:lnTo>
                <a:lnTo>
                  <a:pt x="227" y="322"/>
                </a:lnTo>
                <a:lnTo>
                  <a:pt x="241" y="337"/>
                </a:lnTo>
                <a:lnTo>
                  <a:pt x="252" y="356"/>
                </a:lnTo>
                <a:lnTo>
                  <a:pt x="257" y="376"/>
                </a:lnTo>
                <a:lnTo>
                  <a:pt x="260" y="399"/>
                </a:lnTo>
                <a:lnTo>
                  <a:pt x="257" y="426"/>
                </a:lnTo>
                <a:lnTo>
                  <a:pt x="251" y="449"/>
                </a:lnTo>
                <a:lnTo>
                  <a:pt x="239" y="469"/>
                </a:lnTo>
                <a:lnTo>
                  <a:pt x="224" y="487"/>
                </a:lnTo>
                <a:lnTo>
                  <a:pt x="204" y="502"/>
                </a:lnTo>
                <a:lnTo>
                  <a:pt x="183" y="511"/>
                </a:lnTo>
                <a:lnTo>
                  <a:pt x="157" y="519"/>
                </a:lnTo>
                <a:lnTo>
                  <a:pt x="129" y="521"/>
                </a:lnTo>
                <a:lnTo>
                  <a:pt x="98" y="518"/>
                </a:lnTo>
                <a:lnTo>
                  <a:pt x="70" y="510"/>
                </a:lnTo>
                <a:lnTo>
                  <a:pt x="44" y="496"/>
                </a:lnTo>
                <a:lnTo>
                  <a:pt x="22" y="476"/>
                </a:lnTo>
                <a:lnTo>
                  <a:pt x="0" y="451"/>
                </a:lnTo>
                <a:lnTo>
                  <a:pt x="48" y="405"/>
                </a:lnTo>
                <a:lnTo>
                  <a:pt x="58" y="423"/>
                </a:lnTo>
                <a:lnTo>
                  <a:pt x="72" y="436"/>
                </a:lnTo>
                <a:lnTo>
                  <a:pt x="89" y="447"/>
                </a:lnTo>
                <a:lnTo>
                  <a:pt x="107" y="453"/>
                </a:lnTo>
                <a:lnTo>
                  <a:pt x="127" y="455"/>
                </a:lnTo>
                <a:lnTo>
                  <a:pt x="145" y="452"/>
                </a:lnTo>
                <a:lnTo>
                  <a:pt x="161" y="446"/>
                </a:lnTo>
                <a:lnTo>
                  <a:pt x="173" y="434"/>
                </a:lnTo>
                <a:lnTo>
                  <a:pt x="182" y="420"/>
                </a:lnTo>
                <a:lnTo>
                  <a:pt x="184" y="403"/>
                </a:lnTo>
                <a:lnTo>
                  <a:pt x="182" y="388"/>
                </a:lnTo>
                <a:lnTo>
                  <a:pt x="175" y="377"/>
                </a:lnTo>
                <a:lnTo>
                  <a:pt x="164" y="366"/>
                </a:lnTo>
                <a:lnTo>
                  <a:pt x="157" y="362"/>
                </a:lnTo>
                <a:lnTo>
                  <a:pt x="147" y="357"/>
                </a:lnTo>
                <a:lnTo>
                  <a:pt x="132" y="351"/>
                </a:lnTo>
                <a:lnTo>
                  <a:pt x="111" y="344"/>
                </a:lnTo>
                <a:lnTo>
                  <a:pt x="81" y="331"/>
                </a:lnTo>
                <a:lnTo>
                  <a:pt x="57" y="319"/>
                </a:lnTo>
                <a:lnTo>
                  <a:pt x="40" y="304"/>
                </a:lnTo>
                <a:lnTo>
                  <a:pt x="28" y="287"/>
                </a:lnTo>
                <a:lnTo>
                  <a:pt x="22" y="267"/>
                </a:lnTo>
                <a:lnTo>
                  <a:pt x="19" y="244"/>
                </a:lnTo>
                <a:lnTo>
                  <a:pt x="22" y="219"/>
                </a:lnTo>
                <a:lnTo>
                  <a:pt x="30" y="197"/>
                </a:lnTo>
                <a:lnTo>
                  <a:pt x="44" y="176"/>
                </a:lnTo>
                <a:lnTo>
                  <a:pt x="62" y="159"/>
                </a:lnTo>
                <a:lnTo>
                  <a:pt x="83" y="148"/>
                </a:lnTo>
                <a:lnTo>
                  <a:pt x="108" y="140"/>
                </a:lnTo>
                <a:lnTo>
                  <a:pt x="136" y="137"/>
                </a:lnTo>
                <a:close/>
                <a:moveTo>
                  <a:pt x="2183" y="135"/>
                </a:moveTo>
                <a:lnTo>
                  <a:pt x="2239" y="135"/>
                </a:lnTo>
                <a:lnTo>
                  <a:pt x="2397" y="511"/>
                </a:lnTo>
                <a:lnTo>
                  <a:pt x="2318" y="511"/>
                </a:lnTo>
                <a:lnTo>
                  <a:pt x="2286" y="434"/>
                </a:lnTo>
                <a:lnTo>
                  <a:pt x="2132" y="434"/>
                </a:lnTo>
                <a:lnTo>
                  <a:pt x="2099" y="511"/>
                </a:lnTo>
                <a:lnTo>
                  <a:pt x="2021" y="511"/>
                </a:lnTo>
                <a:lnTo>
                  <a:pt x="2183" y="135"/>
                </a:lnTo>
                <a:close/>
                <a:moveTo>
                  <a:pt x="2790" y="135"/>
                </a:moveTo>
                <a:lnTo>
                  <a:pt x="2814" y="136"/>
                </a:lnTo>
                <a:lnTo>
                  <a:pt x="2835" y="140"/>
                </a:lnTo>
                <a:lnTo>
                  <a:pt x="2858" y="148"/>
                </a:lnTo>
                <a:lnTo>
                  <a:pt x="2882" y="157"/>
                </a:lnTo>
                <a:lnTo>
                  <a:pt x="2882" y="242"/>
                </a:lnTo>
                <a:lnTo>
                  <a:pt x="2859" y="223"/>
                </a:lnTo>
                <a:lnTo>
                  <a:pt x="2838" y="210"/>
                </a:lnTo>
                <a:lnTo>
                  <a:pt x="2815" y="203"/>
                </a:lnTo>
                <a:lnTo>
                  <a:pt x="2790" y="201"/>
                </a:lnTo>
                <a:lnTo>
                  <a:pt x="2765" y="203"/>
                </a:lnTo>
                <a:lnTo>
                  <a:pt x="2741" y="210"/>
                </a:lnTo>
                <a:lnTo>
                  <a:pt x="2721" y="222"/>
                </a:lnTo>
                <a:lnTo>
                  <a:pt x="2702" y="238"/>
                </a:lnTo>
                <a:lnTo>
                  <a:pt x="2687" y="257"/>
                </a:lnTo>
                <a:lnTo>
                  <a:pt x="2676" y="278"/>
                </a:lnTo>
                <a:lnTo>
                  <a:pt x="2670" y="303"/>
                </a:lnTo>
                <a:lnTo>
                  <a:pt x="2667" y="329"/>
                </a:lnTo>
                <a:lnTo>
                  <a:pt x="2670" y="355"/>
                </a:lnTo>
                <a:lnTo>
                  <a:pt x="2676" y="379"/>
                </a:lnTo>
                <a:lnTo>
                  <a:pt x="2687" y="400"/>
                </a:lnTo>
                <a:lnTo>
                  <a:pt x="2702" y="418"/>
                </a:lnTo>
                <a:lnTo>
                  <a:pt x="2721" y="434"/>
                </a:lnTo>
                <a:lnTo>
                  <a:pt x="2742" y="445"/>
                </a:lnTo>
                <a:lnTo>
                  <a:pt x="2766" y="452"/>
                </a:lnTo>
                <a:lnTo>
                  <a:pt x="2791" y="454"/>
                </a:lnTo>
                <a:lnTo>
                  <a:pt x="2816" y="452"/>
                </a:lnTo>
                <a:lnTo>
                  <a:pt x="2839" y="445"/>
                </a:lnTo>
                <a:lnTo>
                  <a:pt x="2860" y="433"/>
                </a:lnTo>
                <a:lnTo>
                  <a:pt x="2882" y="414"/>
                </a:lnTo>
                <a:lnTo>
                  <a:pt x="2882" y="499"/>
                </a:lnTo>
                <a:lnTo>
                  <a:pt x="2858" y="508"/>
                </a:lnTo>
                <a:lnTo>
                  <a:pt x="2835" y="516"/>
                </a:lnTo>
                <a:lnTo>
                  <a:pt x="2813" y="519"/>
                </a:lnTo>
                <a:lnTo>
                  <a:pt x="2790" y="520"/>
                </a:lnTo>
                <a:lnTo>
                  <a:pt x="2754" y="517"/>
                </a:lnTo>
                <a:lnTo>
                  <a:pt x="2721" y="508"/>
                </a:lnTo>
                <a:lnTo>
                  <a:pt x="2689" y="494"/>
                </a:lnTo>
                <a:lnTo>
                  <a:pt x="2661" y="475"/>
                </a:lnTo>
                <a:lnTo>
                  <a:pt x="2637" y="453"/>
                </a:lnTo>
                <a:lnTo>
                  <a:pt x="2618" y="427"/>
                </a:lnTo>
                <a:lnTo>
                  <a:pt x="2604" y="397"/>
                </a:lnTo>
                <a:lnTo>
                  <a:pt x="2594" y="364"/>
                </a:lnTo>
                <a:lnTo>
                  <a:pt x="2591" y="329"/>
                </a:lnTo>
                <a:lnTo>
                  <a:pt x="2594" y="294"/>
                </a:lnTo>
                <a:lnTo>
                  <a:pt x="2604" y="261"/>
                </a:lnTo>
                <a:lnTo>
                  <a:pt x="2618" y="232"/>
                </a:lnTo>
                <a:lnTo>
                  <a:pt x="2637" y="204"/>
                </a:lnTo>
                <a:lnTo>
                  <a:pt x="2662" y="181"/>
                </a:lnTo>
                <a:lnTo>
                  <a:pt x="2689" y="162"/>
                </a:lnTo>
                <a:lnTo>
                  <a:pt x="2721" y="147"/>
                </a:lnTo>
                <a:lnTo>
                  <a:pt x="2754" y="138"/>
                </a:lnTo>
                <a:lnTo>
                  <a:pt x="2790" y="135"/>
                </a:lnTo>
                <a:close/>
                <a:moveTo>
                  <a:pt x="1609" y="135"/>
                </a:moveTo>
                <a:lnTo>
                  <a:pt x="1660" y="135"/>
                </a:lnTo>
                <a:lnTo>
                  <a:pt x="1889" y="392"/>
                </a:lnTo>
                <a:lnTo>
                  <a:pt x="1889" y="144"/>
                </a:lnTo>
                <a:lnTo>
                  <a:pt x="1962" y="144"/>
                </a:lnTo>
                <a:lnTo>
                  <a:pt x="1962" y="519"/>
                </a:lnTo>
                <a:lnTo>
                  <a:pt x="1912" y="519"/>
                </a:lnTo>
                <a:lnTo>
                  <a:pt x="1682" y="262"/>
                </a:lnTo>
                <a:lnTo>
                  <a:pt x="1682" y="511"/>
                </a:lnTo>
                <a:lnTo>
                  <a:pt x="1609" y="511"/>
                </a:lnTo>
                <a:lnTo>
                  <a:pt x="1609" y="135"/>
                </a:lnTo>
                <a:close/>
                <a:moveTo>
                  <a:pt x="2720" y="0"/>
                </a:moveTo>
                <a:lnTo>
                  <a:pt x="2781" y="49"/>
                </a:lnTo>
                <a:lnTo>
                  <a:pt x="2843" y="0"/>
                </a:lnTo>
                <a:lnTo>
                  <a:pt x="2878" y="32"/>
                </a:lnTo>
                <a:lnTo>
                  <a:pt x="2781" y="110"/>
                </a:lnTo>
                <a:lnTo>
                  <a:pt x="2685" y="32"/>
                </a:lnTo>
                <a:lnTo>
                  <a:pt x="272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cs-CZ">
              <a:ln>
                <a:noFill/>
              </a:ln>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obsah (třířádkový titul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2116185"/>
            <a:ext cx="8136000" cy="4173017"/>
          </a:xfrm>
        </p:spPr>
        <p:txBody>
          <a:bodyPr/>
          <a:lstStyle>
            <a:lvl1pPr>
              <a:defRPr/>
            </a:lvl1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4" name="Slide Number Placeholder 3"/>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cxnSp>
        <p:nvCxnSpPr>
          <p:cNvPr id="6" name="Straight Connector 5"/>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7"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–tříŘádkový nadpis)</a:t>
            </a:r>
            <a:endParaRPr lang="cs-CZ" dirty="0"/>
          </a:p>
        </p:txBody>
      </p:sp>
    </p:spTree>
    <p:extLst>
      <p:ext uri="{BB962C8B-B14F-4D97-AF65-F5344CB8AC3E}">
        <p14:creationId xmlns:p14="http://schemas.microsoft.com/office/powerpoint/2010/main" val="395835432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6" name="Title 1"/>
          <p:cNvSpPr>
            <a:spLocks noGrp="1"/>
          </p:cNvSpPr>
          <p:nvPr>
            <p:ph type="title" hasCustomPrompt="1"/>
          </p:nvPr>
        </p:nvSpPr>
        <p:spPr>
          <a:xfrm>
            <a:off x="504000" y="436771"/>
            <a:ext cx="6876000" cy="846386"/>
          </a:xfrm>
        </p:spPr>
        <p:txBody>
          <a:bodyPr/>
          <a:lstStyle>
            <a:lvl1pPr>
              <a:defRPr>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8" name="Straight Connector 7"/>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–tříŘádkový nadpis)</a:t>
            </a:r>
            <a:endParaRPr lang="cs-CZ" dirty="0"/>
          </a:p>
        </p:txBody>
      </p:sp>
    </p:spTree>
    <p:extLst>
      <p:ext uri="{BB962C8B-B14F-4D97-AF65-F5344CB8AC3E}">
        <p14:creationId xmlns:p14="http://schemas.microsoft.com/office/powerpoint/2010/main" val="208560865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2281178"/>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1"/>
            <a:ext cx="3888000" cy="4084439"/>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2000" b="1"/>
            </a:lvl1pPr>
          </a:lstStyle>
          <a:p>
            <a:pPr lvl="0"/>
            <a:r>
              <a:rPr lang="cs-CZ" dirty="0" smtClean="0"/>
              <a:t>Podtitulek</a:t>
            </a:r>
            <a:endParaRPr lang="cs-CZ" dirty="0"/>
          </a:p>
        </p:txBody>
      </p:sp>
    </p:spTree>
    <p:extLst>
      <p:ext uri="{BB962C8B-B14F-4D97-AF65-F5344CB8AC3E}">
        <p14:creationId xmlns:p14="http://schemas.microsoft.com/office/powerpoint/2010/main" val="18349268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10"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85574579"/>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4000" y="423021"/>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cxnSp>
        <p:nvCxnSpPr>
          <p:cNvPr id="11" name="Straight Connector 10"/>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8628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3"/>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7"/>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7"/>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3910443341"/>
      </p:ext>
    </p:extLst>
  </p:cSld>
  <p:clrMapOvr>
    <a:masterClrMapping/>
  </p:clrMapOvr>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900351200"/>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bsah (třířádkový titul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2116185"/>
            <a:ext cx="8136000" cy="4173017"/>
          </a:xfrm>
        </p:spPr>
        <p:txBody>
          <a:bodyPr/>
          <a:lstStyle>
            <a:lvl1pPr>
              <a:defRPr/>
            </a:lvl1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4" name="Slide Number Placeholder 3"/>
          <p:cNvSpPr>
            <a:spLocks noGrp="1"/>
          </p:cNvSpPr>
          <p:nvPr>
            <p:ph type="sldNum" sz="quarter" idx="10"/>
          </p:nvPr>
        </p:nvSpPr>
        <p:spPr/>
        <p:txBody>
          <a:bodyPr/>
          <a:lstStyle>
            <a:lvl1pPr>
              <a:defRPr/>
            </a:lvl1pPr>
          </a:lstStyle>
          <a:p>
            <a:fld id="{569EC6D3-E5AC-407E-ABD5-BD9CA53279C2}" type="slidenum">
              <a:rPr lang="cs-CZ" smtClean="0"/>
              <a:pPr/>
              <a:t>‹#›</a:t>
            </a:fld>
            <a:endParaRPr lang="cs-CZ"/>
          </a:p>
        </p:txBody>
      </p:sp>
      <p:cxnSp>
        <p:nvCxnSpPr>
          <p:cNvPr id="6" name="Straight Connector 5"/>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7" name="Title 1"/>
          <p:cNvSpPr>
            <a:spLocks noGrp="1"/>
          </p:cNvSpPr>
          <p:nvPr>
            <p:ph type="title" hasCustomPrompt="1"/>
          </p:nvPr>
        </p:nvSpPr>
        <p:spPr>
          <a:xfrm>
            <a:off x="503999" y="423020"/>
            <a:ext cx="8136763" cy="1269578"/>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8" name="Straight Connector 5"/>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9" name="Straight Connector 5"/>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95835432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6" name="Title 1"/>
          <p:cNvSpPr>
            <a:spLocks noGrp="1"/>
          </p:cNvSpPr>
          <p:nvPr>
            <p:ph type="title" hasCustomPrompt="1"/>
          </p:nvPr>
        </p:nvSpPr>
        <p:spPr>
          <a:xfrm>
            <a:off x="504000" y="436771"/>
            <a:ext cx="6876000" cy="846386"/>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219176661"/>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41841467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6" name="Title 1"/>
          <p:cNvSpPr>
            <a:spLocks noGrp="1"/>
          </p:cNvSpPr>
          <p:nvPr>
            <p:ph type="title" hasCustomPrompt="1"/>
          </p:nvPr>
        </p:nvSpPr>
        <p:spPr>
          <a:xfrm>
            <a:off x="504000" y="436771"/>
            <a:ext cx="6876000" cy="846386"/>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153753695"/>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86122613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521675402"/>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Tree>
    <p:extLst>
      <p:ext uri="{BB962C8B-B14F-4D97-AF65-F5344CB8AC3E}">
        <p14:creationId xmlns:p14="http://schemas.microsoft.com/office/powerpoint/2010/main" val="195550114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obrázek na pozadí">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6" name="Title 1"/>
          <p:cNvSpPr>
            <a:spLocks noGrp="1"/>
          </p:cNvSpPr>
          <p:nvPr>
            <p:ph type="title" hasCustomPrompt="1"/>
          </p:nvPr>
        </p:nvSpPr>
        <p:spPr>
          <a:xfrm>
            <a:off x="504000" y="436771"/>
            <a:ext cx="6876000"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3999" y="2281178"/>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4" name="Picture Placeholder 3"/>
          <p:cNvSpPr>
            <a:spLocks noGrp="1"/>
          </p:cNvSpPr>
          <p:nvPr>
            <p:ph type="pic" sz="quarter" idx="13" hasCustomPrompt="1"/>
          </p:nvPr>
        </p:nvSpPr>
        <p:spPr>
          <a:xfrm>
            <a:off x="2597150" y="1"/>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2824067990"/>
      </p:ext>
    </p:extLst>
  </p:cSld>
  <p:clrMapOvr>
    <a:masterClrMapping/>
  </p:clrMapOvr>
  <p:extLst mod="1">
    <p:ext uri="{DCECCB84-F9BA-43D5-87BE-67443E8EF086}">
      <p15:sldGuideLst xmlns:p15="http://schemas.microsoft.com/office/powerpoint/2012/main">
        <p15:guide id="1" pos="5443"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7"/>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
        <p:nvSpPr>
          <p:cNvPr id="10" name="Title 1"/>
          <p:cNvSpPr>
            <a:spLocks noGrp="1"/>
          </p:cNvSpPr>
          <p:nvPr>
            <p:ph type="title" hasCustomPrompt="1"/>
          </p:nvPr>
        </p:nvSpPr>
        <p:spPr>
          <a:xfrm>
            <a:off x="504000" y="423020"/>
            <a:ext cx="6876000"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1568060"/>
      </p:ext>
    </p:extLst>
  </p:cSld>
  <p:clrMapOvr>
    <a:masterClrMapping/>
  </p:clrMapOvr>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přechodový sním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1190445"/>
            <a:ext cx="8136000" cy="5181555"/>
          </a:xfrm>
        </p:spPr>
        <p:txBody>
          <a:bodyPr/>
          <a:lstStyle>
            <a:lvl1pPr>
              <a:spcAft>
                <a:spcPts val="2000"/>
              </a:spcAft>
              <a:defRPr sz="2000" b="1"/>
            </a:lvl1pPr>
            <a:lvl2pPr>
              <a:buClr>
                <a:srgbClr val="F24F00"/>
              </a:buClr>
              <a:defRPr/>
            </a:lvl2pPr>
            <a:lvl3pPr>
              <a:buClr>
                <a:srgbClr val="C8C8C8"/>
              </a:buClr>
              <a:defRPr/>
            </a:lvl3pPr>
          </a:lstStyle>
          <a:p>
            <a:pPr lvl="0"/>
            <a:r>
              <a:rPr lang="cs-CZ" dirty="0" smtClean="0"/>
              <a:t>Po kliknutí můžete vložit text</a:t>
            </a:r>
            <a:br>
              <a:rPr lang="cs-CZ" dirty="0" smtClean="0"/>
            </a:br>
            <a:endParaRPr lang="cs-CZ" dirty="0" smtClean="0"/>
          </a:p>
        </p:txBody>
      </p:sp>
      <p:sp>
        <p:nvSpPr>
          <p:cNvPr id="4" name="Slide Number Placeholder 3"/>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spTree>
    <p:extLst>
      <p:ext uri="{BB962C8B-B14F-4D97-AF65-F5344CB8AC3E}">
        <p14:creationId xmlns:p14="http://schemas.microsoft.com/office/powerpoint/2010/main" val="25142681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ackground Picture (3 line headline)">
    <p:spTree>
      <p:nvGrpSpPr>
        <p:cNvPr id="1" name=""/>
        <p:cNvGrpSpPr/>
        <p:nvPr/>
      </p:nvGrpSpPr>
      <p:grpSpPr>
        <a:xfrm>
          <a:off x="0" y="0"/>
          <a:ext cx="0" cy="0"/>
          <a:chOff x="0" y="0"/>
          <a:chExt cx="0" cy="0"/>
        </a:xfrm>
      </p:grpSpPr>
      <p:cxnSp>
        <p:nvCxnSpPr>
          <p:cNvPr id="6"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8" name="Picture Placeholder 3"/>
          <p:cNvSpPr>
            <a:spLocks noGrp="1"/>
          </p:cNvSpPr>
          <p:nvPr>
            <p:ph type="pic" sz="quarter" idx="13"/>
          </p:nvPr>
        </p:nvSpPr>
        <p:spPr>
          <a:xfrm>
            <a:off x="2597150" y="8626"/>
            <a:ext cx="6546850" cy="6591300"/>
          </a:xfrm>
        </p:spPr>
        <p:txBody>
          <a:bodyPr/>
          <a:lstStyle>
            <a:lvl1pPr>
              <a:defRPr baseline="0"/>
            </a:lvl1pPr>
          </a:lstStyle>
          <a:p>
            <a:pPr lvl="0"/>
            <a:r>
              <a:rPr lang="cs-CZ" noProof="0" smtClean="0"/>
              <a:t>Kliknutím na ikonu přidáte obrázek.</a:t>
            </a:r>
            <a:endParaRPr lang="cs-CZ" noProof="0" dirty="0"/>
          </a:p>
        </p:txBody>
      </p: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504000" y="2721201"/>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7" name="Slide Number Placeholder 4"/>
          <p:cNvSpPr>
            <a:spLocks noGrp="1"/>
          </p:cNvSpPr>
          <p:nvPr>
            <p:ph type="sldNum" sz="quarter" idx="14"/>
          </p:nvPr>
        </p:nvSpPr>
        <p:spPr/>
        <p:txBody>
          <a:bodyPr/>
          <a:lstStyle>
            <a:lvl1pPr>
              <a:defRPr/>
            </a:lvl1pPr>
          </a:lstStyle>
          <a:p>
            <a:pPr>
              <a:defRPr/>
            </a:pPr>
            <a:fld id="{40C69183-6F15-4A87-A6BB-9C2B1725D3CB}" type="slidenum">
              <a:rPr lang="cs-CZ"/>
              <a:pPr>
                <a:defRPr/>
              </a:pPr>
              <a:t>‹#›</a:t>
            </a:fld>
            <a:endParaRPr lang="cs-CZ"/>
          </a:p>
        </p:txBody>
      </p:sp>
    </p:spTree>
    <p:extLst>
      <p:ext uri="{BB962C8B-B14F-4D97-AF65-F5344CB8AC3E}">
        <p14:creationId xmlns:p14="http://schemas.microsoft.com/office/powerpoint/2010/main" val="95542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obsah – elektřina">
    <p:spTree>
      <p:nvGrpSpPr>
        <p:cNvPr id="1" name=""/>
        <p:cNvGrpSpPr/>
        <p:nvPr/>
      </p:nvGrpSpPr>
      <p:grpSpPr>
        <a:xfrm>
          <a:off x="0" y="0"/>
          <a:ext cx="0" cy="0"/>
          <a:chOff x="0" y="0"/>
          <a:chExt cx="0" cy="0"/>
        </a:xfrm>
      </p:grpSpPr>
      <p:grpSp>
        <p:nvGrpSpPr>
          <p:cNvPr id="13" name="Skupina 12"/>
          <p:cNvGrpSpPr/>
          <p:nvPr/>
        </p:nvGrpSpPr>
        <p:grpSpPr>
          <a:xfrm>
            <a:off x="504000" y="5821714"/>
            <a:ext cx="8595601" cy="803681"/>
            <a:chOff x="460708" y="5540262"/>
            <a:chExt cx="8196275" cy="766344"/>
          </a:xfrm>
          <a:solidFill>
            <a:schemeClr val="accent1"/>
          </a:solidFill>
        </p:grpSpPr>
        <p:sp>
          <p:nvSpPr>
            <p:cNvPr id="10" name="Freeform 6"/>
            <p:cNvSpPr>
              <a:spLocks noEditPoints="1"/>
            </p:cNvSpPr>
            <p:nvPr userDrawn="1"/>
          </p:nvSpPr>
          <p:spPr bwMode="auto">
            <a:xfrm>
              <a:off x="7211238" y="5540262"/>
              <a:ext cx="1445745" cy="766344"/>
            </a:xfrm>
            <a:custGeom>
              <a:avLst/>
              <a:gdLst>
                <a:gd name="T0" fmla="*/ 3414 w 3493"/>
                <a:gd name="T1" fmla="*/ 1229 h 1852"/>
                <a:gd name="T2" fmla="*/ 3471 w 3493"/>
                <a:gd name="T3" fmla="*/ 1264 h 1852"/>
                <a:gd name="T4" fmla="*/ 3493 w 3493"/>
                <a:gd name="T5" fmla="*/ 1328 h 1852"/>
                <a:gd name="T6" fmla="*/ 3471 w 3493"/>
                <a:gd name="T7" fmla="*/ 1390 h 1852"/>
                <a:gd name="T8" fmla="*/ 3414 w 3493"/>
                <a:gd name="T9" fmla="*/ 1425 h 1852"/>
                <a:gd name="T10" fmla="*/ 2837 w 3493"/>
                <a:gd name="T11" fmla="*/ 1227 h 1852"/>
                <a:gd name="T12" fmla="*/ 3414 w 3493"/>
                <a:gd name="T13" fmla="*/ 427 h 1852"/>
                <a:gd name="T14" fmla="*/ 3471 w 3493"/>
                <a:gd name="T15" fmla="*/ 462 h 1852"/>
                <a:gd name="T16" fmla="*/ 3493 w 3493"/>
                <a:gd name="T17" fmla="*/ 526 h 1852"/>
                <a:gd name="T18" fmla="*/ 3471 w 3493"/>
                <a:gd name="T19" fmla="*/ 588 h 1852"/>
                <a:gd name="T20" fmla="*/ 3414 w 3493"/>
                <a:gd name="T21" fmla="*/ 623 h 1852"/>
                <a:gd name="T22" fmla="*/ 2837 w 3493"/>
                <a:gd name="T23" fmla="*/ 425 h 1852"/>
                <a:gd name="T24" fmla="*/ 2748 w 3493"/>
                <a:gd name="T25" fmla="*/ 1852 h 1852"/>
                <a:gd name="T26" fmla="*/ 2474 w 3493"/>
                <a:gd name="T27" fmla="*/ 1744 h 1852"/>
                <a:gd name="T28" fmla="*/ 2447 w 3493"/>
                <a:gd name="T29" fmla="*/ 1688 h 1852"/>
                <a:gd name="T30" fmla="*/ 2385 w 3493"/>
                <a:gd name="T31" fmla="*/ 1655 h 1852"/>
                <a:gd name="T32" fmla="*/ 2261 w 3493"/>
                <a:gd name="T33" fmla="*/ 1635 h 1852"/>
                <a:gd name="T34" fmla="*/ 2087 w 3493"/>
                <a:gd name="T35" fmla="*/ 1612 h 1852"/>
                <a:gd name="T36" fmla="*/ 1909 w 3493"/>
                <a:gd name="T37" fmla="*/ 1587 h 1852"/>
                <a:gd name="T38" fmla="*/ 1761 w 3493"/>
                <a:gd name="T39" fmla="*/ 1568 h 1852"/>
                <a:gd name="T40" fmla="*/ 1622 w 3493"/>
                <a:gd name="T41" fmla="*/ 1543 h 1852"/>
                <a:gd name="T42" fmla="*/ 1525 w 3493"/>
                <a:gd name="T43" fmla="*/ 1506 h 1852"/>
                <a:gd name="T44" fmla="*/ 1455 w 3493"/>
                <a:gd name="T45" fmla="*/ 1454 h 1852"/>
                <a:gd name="T46" fmla="*/ 1391 w 3493"/>
                <a:gd name="T47" fmla="*/ 1382 h 1852"/>
                <a:gd name="T48" fmla="*/ 1348 w 3493"/>
                <a:gd name="T49" fmla="*/ 1312 h 1852"/>
                <a:gd name="T50" fmla="*/ 1302 w 3493"/>
                <a:gd name="T51" fmla="*/ 1228 h 1852"/>
                <a:gd name="T52" fmla="*/ 1249 w 3493"/>
                <a:gd name="T53" fmla="*/ 1144 h 1852"/>
                <a:gd name="T54" fmla="*/ 1184 w 3493"/>
                <a:gd name="T55" fmla="*/ 1073 h 1852"/>
                <a:gd name="T56" fmla="*/ 1101 w 3493"/>
                <a:gd name="T57" fmla="*/ 1028 h 1852"/>
                <a:gd name="T58" fmla="*/ 0 w 3493"/>
                <a:gd name="T59" fmla="*/ 1018 h 1852"/>
                <a:gd name="T60" fmla="*/ 1068 w 3493"/>
                <a:gd name="T61" fmla="*/ 832 h 1852"/>
                <a:gd name="T62" fmla="*/ 1159 w 3493"/>
                <a:gd name="T63" fmla="*/ 798 h 1852"/>
                <a:gd name="T64" fmla="*/ 1229 w 3493"/>
                <a:gd name="T65" fmla="*/ 734 h 1852"/>
                <a:gd name="T66" fmla="*/ 1285 w 3493"/>
                <a:gd name="T67" fmla="*/ 653 h 1852"/>
                <a:gd name="T68" fmla="*/ 1333 w 3493"/>
                <a:gd name="T69" fmla="*/ 568 h 1852"/>
                <a:gd name="T70" fmla="*/ 1376 w 3493"/>
                <a:gd name="T71" fmla="*/ 492 h 1852"/>
                <a:gd name="T72" fmla="*/ 1433 w 3493"/>
                <a:gd name="T73" fmla="*/ 421 h 1852"/>
                <a:gd name="T74" fmla="*/ 1500 w 3493"/>
                <a:gd name="T75" fmla="*/ 362 h 1852"/>
                <a:gd name="T76" fmla="*/ 1586 w 3493"/>
                <a:gd name="T77" fmla="*/ 321 h 1852"/>
                <a:gd name="T78" fmla="*/ 1708 w 3493"/>
                <a:gd name="T79" fmla="*/ 293 h 1852"/>
                <a:gd name="T80" fmla="*/ 1854 w 3493"/>
                <a:gd name="T81" fmla="*/ 272 h 1852"/>
                <a:gd name="T82" fmla="*/ 2027 w 3493"/>
                <a:gd name="T83" fmla="*/ 249 h 1852"/>
                <a:gd name="T84" fmla="*/ 2206 w 3493"/>
                <a:gd name="T85" fmla="*/ 225 h 1852"/>
                <a:gd name="T86" fmla="*/ 2355 w 3493"/>
                <a:gd name="T87" fmla="*/ 204 h 1852"/>
                <a:gd name="T88" fmla="*/ 2431 w 3493"/>
                <a:gd name="T89" fmla="*/ 178 h 1852"/>
                <a:gd name="T90" fmla="*/ 2468 w 3493"/>
                <a:gd name="T91" fmla="*/ 129 h 1852"/>
                <a:gd name="T92" fmla="*/ 2475 w 3493"/>
                <a:gd name="T93" fmla="*/ 0 h 1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93" h="1852">
                  <a:moveTo>
                    <a:pt x="2837" y="1227"/>
                  </a:moveTo>
                  <a:lnTo>
                    <a:pt x="3392" y="1227"/>
                  </a:lnTo>
                  <a:lnTo>
                    <a:pt x="3414" y="1229"/>
                  </a:lnTo>
                  <a:lnTo>
                    <a:pt x="3436" y="1236"/>
                  </a:lnTo>
                  <a:lnTo>
                    <a:pt x="3455" y="1248"/>
                  </a:lnTo>
                  <a:lnTo>
                    <a:pt x="3471" y="1264"/>
                  </a:lnTo>
                  <a:lnTo>
                    <a:pt x="3482" y="1283"/>
                  </a:lnTo>
                  <a:lnTo>
                    <a:pt x="3490" y="1304"/>
                  </a:lnTo>
                  <a:lnTo>
                    <a:pt x="3493" y="1328"/>
                  </a:lnTo>
                  <a:lnTo>
                    <a:pt x="3490" y="1350"/>
                  </a:lnTo>
                  <a:lnTo>
                    <a:pt x="3482" y="1371"/>
                  </a:lnTo>
                  <a:lnTo>
                    <a:pt x="3471" y="1390"/>
                  </a:lnTo>
                  <a:lnTo>
                    <a:pt x="3455" y="1406"/>
                  </a:lnTo>
                  <a:lnTo>
                    <a:pt x="3436" y="1418"/>
                  </a:lnTo>
                  <a:lnTo>
                    <a:pt x="3414" y="1425"/>
                  </a:lnTo>
                  <a:lnTo>
                    <a:pt x="3392" y="1428"/>
                  </a:lnTo>
                  <a:lnTo>
                    <a:pt x="2837" y="1428"/>
                  </a:lnTo>
                  <a:lnTo>
                    <a:pt x="2837" y="1227"/>
                  </a:lnTo>
                  <a:close/>
                  <a:moveTo>
                    <a:pt x="2837" y="425"/>
                  </a:moveTo>
                  <a:lnTo>
                    <a:pt x="3392" y="425"/>
                  </a:lnTo>
                  <a:lnTo>
                    <a:pt x="3414" y="427"/>
                  </a:lnTo>
                  <a:lnTo>
                    <a:pt x="3436" y="434"/>
                  </a:lnTo>
                  <a:lnTo>
                    <a:pt x="3455" y="446"/>
                  </a:lnTo>
                  <a:lnTo>
                    <a:pt x="3471" y="462"/>
                  </a:lnTo>
                  <a:lnTo>
                    <a:pt x="3482" y="481"/>
                  </a:lnTo>
                  <a:lnTo>
                    <a:pt x="3490" y="502"/>
                  </a:lnTo>
                  <a:lnTo>
                    <a:pt x="3493" y="526"/>
                  </a:lnTo>
                  <a:lnTo>
                    <a:pt x="3490" y="548"/>
                  </a:lnTo>
                  <a:lnTo>
                    <a:pt x="3482" y="569"/>
                  </a:lnTo>
                  <a:lnTo>
                    <a:pt x="3471" y="588"/>
                  </a:lnTo>
                  <a:lnTo>
                    <a:pt x="3455" y="604"/>
                  </a:lnTo>
                  <a:lnTo>
                    <a:pt x="3436" y="616"/>
                  </a:lnTo>
                  <a:lnTo>
                    <a:pt x="3414" y="623"/>
                  </a:lnTo>
                  <a:lnTo>
                    <a:pt x="3392" y="626"/>
                  </a:lnTo>
                  <a:lnTo>
                    <a:pt x="2837" y="626"/>
                  </a:lnTo>
                  <a:lnTo>
                    <a:pt x="2837" y="425"/>
                  </a:lnTo>
                  <a:close/>
                  <a:moveTo>
                    <a:pt x="2475" y="0"/>
                  </a:moveTo>
                  <a:lnTo>
                    <a:pt x="2748" y="0"/>
                  </a:lnTo>
                  <a:lnTo>
                    <a:pt x="2748" y="1852"/>
                  </a:lnTo>
                  <a:lnTo>
                    <a:pt x="2475" y="1852"/>
                  </a:lnTo>
                  <a:lnTo>
                    <a:pt x="2475" y="1768"/>
                  </a:lnTo>
                  <a:lnTo>
                    <a:pt x="2474" y="1744"/>
                  </a:lnTo>
                  <a:lnTo>
                    <a:pt x="2468" y="1723"/>
                  </a:lnTo>
                  <a:lnTo>
                    <a:pt x="2460" y="1705"/>
                  </a:lnTo>
                  <a:lnTo>
                    <a:pt x="2447" y="1688"/>
                  </a:lnTo>
                  <a:lnTo>
                    <a:pt x="2431" y="1674"/>
                  </a:lnTo>
                  <a:lnTo>
                    <a:pt x="2410" y="1663"/>
                  </a:lnTo>
                  <a:lnTo>
                    <a:pt x="2385" y="1655"/>
                  </a:lnTo>
                  <a:lnTo>
                    <a:pt x="2355" y="1649"/>
                  </a:lnTo>
                  <a:lnTo>
                    <a:pt x="2311" y="1642"/>
                  </a:lnTo>
                  <a:lnTo>
                    <a:pt x="2261" y="1635"/>
                  </a:lnTo>
                  <a:lnTo>
                    <a:pt x="2206" y="1627"/>
                  </a:lnTo>
                  <a:lnTo>
                    <a:pt x="2147" y="1620"/>
                  </a:lnTo>
                  <a:lnTo>
                    <a:pt x="2087" y="1612"/>
                  </a:lnTo>
                  <a:lnTo>
                    <a:pt x="2027" y="1603"/>
                  </a:lnTo>
                  <a:lnTo>
                    <a:pt x="1967" y="1596"/>
                  </a:lnTo>
                  <a:lnTo>
                    <a:pt x="1909" y="1587"/>
                  </a:lnTo>
                  <a:lnTo>
                    <a:pt x="1854" y="1581"/>
                  </a:lnTo>
                  <a:lnTo>
                    <a:pt x="1804" y="1573"/>
                  </a:lnTo>
                  <a:lnTo>
                    <a:pt x="1761" y="1568"/>
                  </a:lnTo>
                  <a:lnTo>
                    <a:pt x="1708" y="1561"/>
                  </a:lnTo>
                  <a:lnTo>
                    <a:pt x="1662" y="1552"/>
                  </a:lnTo>
                  <a:lnTo>
                    <a:pt x="1622" y="1543"/>
                  </a:lnTo>
                  <a:lnTo>
                    <a:pt x="1586" y="1532"/>
                  </a:lnTo>
                  <a:lnTo>
                    <a:pt x="1554" y="1519"/>
                  </a:lnTo>
                  <a:lnTo>
                    <a:pt x="1525" y="1506"/>
                  </a:lnTo>
                  <a:lnTo>
                    <a:pt x="1500" y="1491"/>
                  </a:lnTo>
                  <a:lnTo>
                    <a:pt x="1477" y="1473"/>
                  </a:lnTo>
                  <a:lnTo>
                    <a:pt x="1455" y="1454"/>
                  </a:lnTo>
                  <a:lnTo>
                    <a:pt x="1433" y="1432"/>
                  </a:lnTo>
                  <a:lnTo>
                    <a:pt x="1413" y="1408"/>
                  </a:lnTo>
                  <a:lnTo>
                    <a:pt x="1391" y="1382"/>
                  </a:lnTo>
                  <a:lnTo>
                    <a:pt x="1376" y="1360"/>
                  </a:lnTo>
                  <a:lnTo>
                    <a:pt x="1361" y="1337"/>
                  </a:lnTo>
                  <a:lnTo>
                    <a:pt x="1348" y="1312"/>
                  </a:lnTo>
                  <a:lnTo>
                    <a:pt x="1333" y="1284"/>
                  </a:lnTo>
                  <a:lnTo>
                    <a:pt x="1317" y="1257"/>
                  </a:lnTo>
                  <a:lnTo>
                    <a:pt x="1302" y="1228"/>
                  </a:lnTo>
                  <a:lnTo>
                    <a:pt x="1285" y="1199"/>
                  </a:lnTo>
                  <a:lnTo>
                    <a:pt x="1268" y="1172"/>
                  </a:lnTo>
                  <a:lnTo>
                    <a:pt x="1249" y="1144"/>
                  </a:lnTo>
                  <a:lnTo>
                    <a:pt x="1229" y="1119"/>
                  </a:lnTo>
                  <a:lnTo>
                    <a:pt x="1208" y="1095"/>
                  </a:lnTo>
                  <a:lnTo>
                    <a:pt x="1184" y="1073"/>
                  </a:lnTo>
                  <a:lnTo>
                    <a:pt x="1159" y="1054"/>
                  </a:lnTo>
                  <a:lnTo>
                    <a:pt x="1131" y="1039"/>
                  </a:lnTo>
                  <a:lnTo>
                    <a:pt x="1101" y="1028"/>
                  </a:lnTo>
                  <a:lnTo>
                    <a:pt x="1068" y="1020"/>
                  </a:lnTo>
                  <a:lnTo>
                    <a:pt x="1032" y="1018"/>
                  </a:lnTo>
                  <a:lnTo>
                    <a:pt x="0" y="1018"/>
                  </a:lnTo>
                  <a:lnTo>
                    <a:pt x="0" y="835"/>
                  </a:lnTo>
                  <a:lnTo>
                    <a:pt x="1032" y="835"/>
                  </a:lnTo>
                  <a:lnTo>
                    <a:pt x="1068" y="832"/>
                  </a:lnTo>
                  <a:lnTo>
                    <a:pt x="1101" y="824"/>
                  </a:lnTo>
                  <a:lnTo>
                    <a:pt x="1131" y="813"/>
                  </a:lnTo>
                  <a:lnTo>
                    <a:pt x="1159" y="798"/>
                  </a:lnTo>
                  <a:lnTo>
                    <a:pt x="1184" y="779"/>
                  </a:lnTo>
                  <a:lnTo>
                    <a:pt x="1208" y="758"/>
                  </a:lnTo>
                  <a:lnTo>
                    <a:pt x="1229" y="734"/>
                  </a:lnTo>
                  <a:lnTo>
                    <a:pt x="1249" y="708"/>
                  </a:lnTo>
                  <a:lnTo>
                    <a:pt x="1268" y="681"/>
                  </a:lnTo>
                  <a:lnTo>
                    <a:pt x="1285" y="653"/>
                  </a:lnTo>
                  <a:lnTo>
                    <a:pt x="1302" y="624"/>
                  </a:lnTo>
                  <a:lnTo>
                    <a:pt x="1317" y="596"/>
                  </a:lnTo>
                  <a:lnTo>
                    <a:pt x="1333" y="568"/>
                  </a:lnTo>
                  <a:lnTo>
                    <a:pt x="1348" y="541"/>
                  </a:lnTo>
                  <a:lnTo>
                    <a:pt x="1361" y="516"/>
                  </a:lnTo>
                  <a:lnTo>
                    <a:pt x="1376" y="492"/>
                  </a:lnTo>
                  <a:lnTo>
                    <a:pt x="1391" y="471"/>
                  </a:lnTo>
                  <a:lnTo>
                    <a:pt x="1413" y="444"/>
                  </a:lnTo>
                  <a:lnTo>
                    <a:pt x="1433" y="421"/>
                  </a:lnTo>
                  <a:lnTo>
                    <a:pt x="1455" y="398"/>
                  </a:lnTo>
                  <a:lnTo>
                    <a:pt x="1477" y="379"/>
                  </a:lnTo>
                  <a:lnTo>
                    <a:pt x="1500" y="362"/>
                  </a:lnTo>
                  <a:lnTo>
                    <a:pt x="1525" y="347"/>
                  </a:lnTo>
                  <a:lnTo>
                    <a:pt x="1554" y="333"/>
                  </a:lnTo>
                  <a:lnTo>
                    <a:pt x="1586" y="321"/>
                  </a:lnTo>
                  <a:lnTo>
                    <a:pt x="1622" y="311"/>
                  </a:lnTo>
                  <a:lnTo>
                    <a:pt x="1662" y="301"/>
                  </a:lnTo>
                  <a:lnTo>
                    <a:pt x="1708" y="293"/>
                  </a:lnTo>
                  <a:lnTo>
                    <a:pt x="1761" y="285"/>
                  </a:lnTo>
                  <a:lnTo>
                    <a:pt x="1804" y="279"/>
                  </a:lnTo>
                  <a:lnTo>
                    <a:pt x="1854" y="272"/>
                  </a:lnTo>
                  <a:lnTo>
                    <a:pt x="1909" y="265"/>
                  </a:lnTo>
                  <a:lnTo>
                    <a:pt x="1967" y="258"/>
                  </a:lnTo>
                  <a:lnTo>
                    <a:pt x="2027" y="249"/>
                  </a:lnTo>
                  <a:lnTo>
                    <a:pt x="2087" y="241"/>
                  </a:lnTo>
                  <a:lnTo>
                    <a:pt x="2147" y="233"/>
                  </a:lnTo>
                  <a:lnTo>
                    <a:pt x="2206" y="225"/>
                  </a:lnTo>
                  <a:lnTo>
                    <a:pt x="2261" y="217"/>
                  </a:lnTo>
                  <a:lnTo>
                    <a:pt x="2311" y="210"/>
                  </a:lnTo>
                  <a:lnTo>
                    <a:pt x="2355" y="204"/>
                  </a:lnTo>
                  <a:lnTo>
                    <a:pt x="2385" y="198"/>
                  </a:lnTo>
                  <a:lnTo>
                    <a:pt x="2410" y="190"/>
                  </a:lnTo>
                  <a:lnTo>
                    <a:pt x="2431" y="178"/>
                  </a:lnTo>
                  <a:lnTo>
                    <a:pt x="2447" y="164"/>
                  </a:lnTo>
                  <a:lnTo>
                    <a:pt x="2460" y="148"/>
                  </a:lnTo>
                  <a:lnTo>
                    <a:pt x="2468" y="129"/>
                  </a:lnTo>
                  <a:lnTo>
                    <a:pt x="2474" y="108"/>
                  </a:lnTo>
                  <a:lnTo>
                    <a:pt x="2475" y="85"/>
                  </a:lnTo>
                  <a:lnTo>
                    <a:pt x="247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cs-CZ"/>
            </a:p>
          </p:txBody>
        </p:sp>
        <p:sp>
          <p:nvSpPr>
            <p:cNvPr id="11" name="Obdélník 10"/>
            <p:cNvSpPr/>
            <p:nvPr userDrawn="1"/>
          </p:nvSpPr>
          <p:spPr bwMode="auto">
            <a:xfrm>
              <a:off x="460708" y="5885444"/>
              <a:ext cx="7318228" cy="78624"/>
            </a:xfrm>
            <a:prstGeom prst="rect">
              <a:avLst/>
            </a:prstGeom>
            <a:grp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
        <p:nvSpPr>
          <p:cNvPr id="2" name="Title 1"/>
          <p:cNvSpPr>
            <a:spLocks noGrp="1"/>
          </p:cNvSpPr>
          <p:nvPr>
            <p:ph type="title" hasCustomPrompt="1"/>
          </p:nvPr>
        </p:nvSpPr>
        <p:spPr>
          <a:xfrm>
            <a:off x="504001" y="437652"/>
            <a:ext cx="8136762" cy="846386"/>
          </a:xfrm>
        </p:spPr>
        <p:txBody>
          <a:bodyPr/>
          <a:lstStyle>
            <a:lvl1pPr>
              <a:defRPr baseline="0">
                <a:solidFill>
                  <a:srgbClr val="F24F00"/>
                </a:solidFill>
              </a:defRPr>
            </a:lvl1pPr>
          </a:lstStyle>
          <a:p>
            <a:r>
              <a:rPr lang="cs-CZ" dirty="0" smtClean="0"/>
              <a:t>KLIKNUTÍM VLOŽÍTE NADPIS </a:t>
            </a:r>
            <a:r>
              <a:rPr lang="cs-CZ" smtClean="0"/>
              <a:t>SNÍMKU – ELEKTŘINA</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3942645"/>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p:txBody>
          <a:bodyPr/>
          <a:lstStyle>
            <a:lvl1pPr>
              <a:defRPr/>
            </a:lvl1pPr>
          </a:lstStyle>
          <a:p>
            <a:fld id="{3161D317-6A0A-4553-A7BC-2945DED7A6A1}" type="slidenum">
              <a:rPr lang="cs-CZ" smtClean="0"/>
              <a:pPr/>
              <a:t>‹#›</a:t>
            </a:fld>
            <a:endParaRPr lang="cs-CZ" dirty="0"/>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9" name="Straight Connector 4"/>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grpSp>
        <p:nvGrpSpPr>
          <p:cNvPr id="12" name="Skupina 11"/>
          <p:cNvGrpSpPr/>
          <p:nvPr/>
        </p:nvGrpSpPr>
        <p:grpSpPr>
          <a:xfrm>
            <a:off x="2" y="5540263"/>
            <a:ext cx="8676861" cy="766344"/>
            <a:chOff x="-19878" y="5540262"/>
            <a:chExt cx="8676861" cy="766344"/>
          </a:xfrm>
          <a:solidFill>
            <a:schemeClr val="accent1"/>
          </a:solidFill>
        </p:grpSpPr>
        <p:sp>
          <p:nvSpPr>
            <p:cNvPr id="14" name="Freeform 6"/>
            <p:cNvSpPr>
              <a:spLocks noEditPoints="1"/>
            </p:cNvSpPr>
            <p:nvPr userDrawn="1"/>
          </p:nvSpPr>
          <p:spPr bwMode="auto">
            <a:xfrm>
              <a:off x="7211238" y="5540262"/>
              <a:ext cx="1445745" cy="766344"/>
            </a:xfrm>
            <a:custGeom>
              <a:avLst/>
              <a:gdLst>
                <a:gd name="T0" fmla="*/ 3414 w 3493"/>
                <a:gd name="T1" fmla="*/ 1229 h 1852"/>
                <a:gd name="T2" fmla="*/ 3471 w 3493"/>
                <a:gd name="T3" fmla="*/ 1264 h 1852"/>
                <a:gd name="T4" fmla="*/ 3493 w 3493"/>
                <a:gd name="T5" fmla="*/ 1328 h 1852"/>
                <a:gd name="T6" fmla="*/ 3471 w 3493"/>
                <a:gd name="T7" fmla="*/ 1390 h 1852"/>
                <a:gd name="T8" fmla="*/ 3414 w 3493"/>
                <a:gd name="T9" fmla="*/ 1425 h 1852"/>
                <a:gd name="T10" fmla="*/ 2837 w 3493"/>
                <a:gd name="T11" fmla="*/ 1227 h 1852"/>
                <a:gd name="T12" fmla="*/ 3414 w 3493"/>
                <a:gd name="T13" fmla="*/ 427 h 1852"/>
                <a:gd name="T14" fmla="*/ 3471 w 3493"/>
                <a:gd name="T15" fmla="*/ 462 h 1852"/>
                <a:gd name="T16" fmla="*/ 3493 w 3493"/>
                <a:gd name="T17" fmla="*/ 526 h 1852"/>
                <a:gd name="T18" fmla="*/ 3471 w 3493"/>
                <a:gd name="T19" fmla="*/ 588 h 1852"/>
                <a:gd name="T20" fmla="*/ 3414 w 3493"/>
                <a:gd name="T21" fmla="*/ 623 h 1852"/>
                <a:gd name="T22" fmla="*/ 2837 w 3493"/>
                <a:gd name="T23" fmla="*/ 425 h 1852"/>
                <a:gd name="T24" fmla="*/ 2748 w 3493"/>
                <a:gd name="T25" fmla="*/ 1852 h 1852"/>
                <a:gd name="T26" fmla="*/ 2474 w 3493"/>
                <a:gd name="T27" fmla="*/ 1744 h 1852"/>
                <a:gd name="T28" fmla="*/ 2447 w 3493"/>
                <a:gd name="T29" fmla="*/ 1688 h 1852"/>
                <a:gd name="T30" fmla="*/ 2385 w 3493"/>
                <a:gd name="T31" fmla="*/ 1655 h 1852"/>
                <a:gd name="T32" fmla="*/ 2261 w 3493"/>
                <a:gd name="T33" fmla="*/ 1635 h 1852"/>
                <a:gd name="T34" fmla="*/ 2087 w 3493"/>
                <a:gd name="T35" fmla="*/ 1612 h 1852"/>
                <a:gd name="T36" fmla="*/ 1909 w 3493"/>
                <a:gd name="T37" fmla="*/ 1587 h 1852"/>
                <a:gd name="T38" fmla="*/ 1761 w 3493"/>
                <a:gd name="T39" fmla="*/ 1568 h 1852"/>
                <a:gd name="T40" fmla="*/ 1622 w 3493"/>
                <a:gd name="T41" fmla="*/ 1543 h 1852"/>
                <a:gd name="T42" fmla="*/ 1525 w 3493"/>
                <a:gd name="T43" fmla="*/ 1506 h 1852"/>
                <a:gd name="T44" fmla="*/ 1455 w 3493"/>
                <a:gd name="T45" fmla="*/ 1454 h 1852"/>
                <a:gd name="T46" fmla="*/ 1391 w 3493"/>
                <a:gd name="T47" fmla="*/ 1382 h 1852"/>
                <a:gd name="T48" fmla="*/ 1348 w 3493"/>
                <a:gd name="T49" fmla="*/ 1312 h 1852"/>
                <a:gd name="T50" fmla="*/ 1302 w 3493"/>
                <a:gd name="T51" fmla="*/ 1228 h 1852"/>
                <a:gd name="T52" fmla="*/ 1249 w 3493"/>
                <a:gd name="T53" fmla="*/ 1144 h 1852"/>
                <a:gd name="T54" fmla="*/ 1184 w 3493"/>
                <a:gd name="T55" fmla="*/ 1073 h 1852"/>
                <a:gd name="T56" fmla="*/ 1101 w 3493"/>
                <a:gd name="T57" fmla="*/ 1028 h 1852"/>
                <a:gd name="T58" fmla="*/ 0 w 3493"/>
                <a:gd name="T59" fmla="*/ 1018 h 1852"/>
                <a:gd name="T60" fmla="*/ 1068 w 3493"/>
                <a:gd name="T61" fmla="*/ 832 h 1852"/>
                <a:gd name="T62" fmla="*/ 1159 w 3493"/>
                <a:gd name="T63" fmla="*/ 798 h 1852"/>
                <a:gd name="T64" fmla="*/ 1229 w 3493"/>
                <a:gd name="T65" fmla="*/ 734 h 1852"/>
                <a:gd name="T66" fmla="*/ 1285 w 3493"/>
                <a:gd name="T67" fmla="*/ 653 h 1852"/>
                <a:gd name="T68" fmla="*/ 1333 w 3493"/>
                <a:gd name="T69" fmla="*/ 568 h 1852"/>
                <a:gd name="T70" fmla="*/ 1376 w 3493"/>
                <a:gd name="T71" fmla="*/ 492 h 1852"/>
                <a:gd name="T72" fmla="*/ 1433 w 3493"/>
                <a:gd name="T73" fmla="*/ 421 h 1852"/>
                <a:gd name="T74" fmla="*/ 1500 w 3493"/>
                <a:gd name="T75" fmla="*/ 362 h 1852"/>
                <a:gd name="T76" fmla="*/ 1586 w 3493"/>
                <a:gd name="T77" fmla="*/ 321 h 1852"/>
                <a:gd name="T78" fmla="*/ 1708 w 3493"/>
                <a:gd name="T79" fmla="*/ 293 h 1852"/>
                <a:gd name="T80" fmla="*/ 1854 w 3493"/>
                <a:gd name="T81" fmla="*/ 272 h 1852"/>
                <a:gd name="T82" fmla="*/ 2027 w 3493"/>
                <a:gd name="T83" fmla="*/ 249 h 1852"/>
                <a:gd name="T84" fmla="*/ 2206 w 3493"/>
                <a:gd name="T85" fmla="*/ 225 h 1852"/>
                <a:gd name="T86" fmla="*/ 2355 w 3493"/>
                <a:gd name="T87" fmla="*/ 204 h 1852"/>
                <a:gd name="T88" fmla="*/ 2431 w 3493"/>
                <a:gd name="T89" fmla="*/ 178 h 1852"/>
                <a:gd name="T90" fmla="*/ 2468 w 3493"/>
                <a:gd name="T91" fmla="*/ 129 h 1852"/>
                <a:gd name="T92" fmla="*/ 2475 w 3493"/>
                <a:gd name="T93" fmla="*/ 0 h 1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93" h="1852">
                  <a:moveTo>
                    <a:pt x="2837" y="1227"/>
                  </a:moveTo>
                  <a:lnTo>
                    <a:pt x="3392" y="1227"/>
                  </a:lnTo>
                  <a:lnTo>
                    <a:pt x="3414" y="1229"/>
                  </a:lnTo>
                  <a:lnTo>
                    <a:pt x="3436" y="1236"/>
                  </a:lnTo>
                  <a:lnTo>
                    <a:pt x="3455" y="1248"/>
                  </a:lnTo>
                  <a:lnTo>
                    <a:pt x="3471" y="1264"/>
                  </a:lnTo>
                  <a:lnTo>
                    <a:pt x="3482" y="1283"/>
                  </a:lnTo>
                  <a:lnTo>
                    <a:pt x="3490" y="1304"/>
                  </a:lnTo>
                  <a:lnTo>
                    <a:pt x="3493" y="1328"/>
                  </a:lnTo>
                  <a:lnTo>
                    <a:pt x="3490" y="1350"/>
                  </a:lnTo>
                  <a:lnTo>
                    <a:pt x="3482" y="1371"/>
                  </a:lnTo>
                  <a:lnTo>
                    <a:pt x="3471" y="1390"/>
                  </a:lnTo>
                  <a:lnTo>
                    <a:pt x="3455" y="1406"/>
                  </a:lnTo>
                  <a:lnTo>
                    <a:pt x="3436" y="1418"/>
                  </a:lnTo>
                  <a:lnTo>
                    <a:pt x="3414" y="1425"/>
                  </a:lnTo>
                  <a:lnTo>
                    <a:pt x="3392" y="1428"/>
                  </a:lnTo>
                  <a:lnTo>
                    <a:pt x="2837" y="1428"/>
                  </a:lnTo>
                  <a:lnTo>
                    <a:pt x="2837" y="1227"/>
                  </a:lnTo>
                  <a:close/>
                  <a:moveTo>
                    <a:pt x="2837" y="425"/>
                  </a:moveTo>
                  <a:lnTo>
                    <a:pt x="3392" y="425"/>
                  </a:lnTo>
                  <a:lnTo>
                    <a:pt x="3414" y="427"/>
                  </a:lnTo>
                  <a:lnTo>
                    <a:pt x="3436" y="434"/>
                  </a:lnTo>
                  <a:lnTo>
                    <a:pt x="3455" y="446"/>
                  </a:lnTo>
                  <a:lnTo>
                    <a:pt x="3471" y="462"/>
                  </a:lnTo>
                  <a:lnTo>
                    <a:pt x="3482" y="481"/>
                  </a:lnTo>
                  <a:lnTo>
                    <a:pt x="3490" y="502"/>
                  </a:lnTo>
                  <a:lnTo>
                    <a:pt x="3493" y="526"/>
                  </a:lnTo>
                  <a:lnTo>
                    <a:pt x="3490" y="548"/>
                  </a:lnTo>
                  <a:lnTo>
                    <a:pt x="3482" y="569"/>
                  </a:lnTo>
                  <a:lnTo>
                    <a:pt x="3471" y="588"/>
                  </a:lnTo>
                  <a:lnTo>
                    <a:pt x="3455" y="604"/>
                  </a:lnTo>
                  <a:lnTo>
                    <a:pt x="3436" y="616"/>
                  </a:lnTo>
                  <a:lnTo>
                    <a:pt x="3414" y="623"/>
                  </a:lnTo>
                  <a:lnTo>
                    <a:pt x="3392" y="626"/>
                  </a:lnTo>
                  <a:lnTo>
                    <a:pt x="2837" y="626"/>
                  </a:lnTo>
                  <a:lnTo>
                    <a:pt x="2837" y="425"/>
                  </a:lnTo>
                  <a:close/>
                  <a:moveTo>
                    <a:pt x="2475" y="0"/>
                  </a:moveTo>
                  <a:lnTo>
                    <a:pt x="2748" y="0"/>
                  </a:lnTo>
                  <a:lnTo>
                    <a:pt x="2748" y="1852"/>
                  </a:lnTo>
                  <a:lnTo>
                    <a:pt x="2475" y="1852"/>
                  </a:lnTo>
                  <a:lnTo>
                    <a:pt x="2475" y="1768"/>
                  </a:lnTo>
                  <a:lnTo>
                    <a:pt x="2474" y="1744"/>
                  </a:lnTo>
                  <a:lnTo>
                    <a:pt x="2468" y="1723"/>
                  </a:lnTo>
                  <a:lnTo>
                    <a:pt x="2460" y="1705"/>
                  </a:lnTo>
                  <a:lnTo>
                    <a:pt x="2447" y="1688"/>
                  </a:lnTo>
                  <a:lnTo>
                    <a:pt x="2431" y="1674"/>
                  </a:lnTo>
                  <a:lnTo>
                    <a:pt x="2410" y="1663"/>
                  </a:lnTo>
                  <a:lnTo>
                    <a:pt x="2385" y="1655"/>
                  </a:lnTo>
                  <a:lnTo>
                    <a:pt x="2355" y="1649"/>
                  </a:lnTo>
                  <a:lnTo>
                    <a:pt x="2311" y="1642"/>
                  </a:lnTo>
                  <a:lnTo>
                    <a:pt x="2261" y="1635"/>
                  </a:lnTo>
                  <a:lnTo>
                    <a:pt x="2206" y="1627"/>
                  </a:lnTo>
                  <a:lnTo>
                    <a:pt x="2147" y="1620"/>
                  </a:lnTo>
                  <a:lnTo>
                    <a:pt x="2087" y="1612"/>
                  </a:lnTo>
                  <a:lnTo>
                    <a:pt x="2027" y="1603"/>
                  </a:lnTo>
                  <a:lnTo>
                    <a:pt x="1967" y="1596"/>
                  </a:lnTo>
                  <a:lnTo>
                    <a:pt x="1909" y="1587"/>
                  </a:lnTo>
                  <a:lnTo>
                    <a:pt x="1854" y="1581"/>
                  </a:lnTo>
                  <a:lnTo>
                    <a:pt x="1804" y="1573"/>
                  </a:lnTo>
                  <a:lnTo>
                    <a:pt x="1761" y="1568"/>
                  </a:lnTo>
                  <a:lnTo>
                    <a:pt x="1708" y="1561"/>
                  </a:lnTo>
                  <a:lnTo>
                    <a:pt x="1662" y="1552"/>
                  </a:lnTo>
                  <a:lnTo>
                    <a:pt x="1622" y="1543"/>
                  </a:lnTo>
                  <a:lnTo>
                    <a:pt x="1586" y="1532"/>
                  </a:lnTo>
                  <a:lnTo>
                    <a:pt x="1554" y="1519"/>
                  </a:lnTo>
                  <a:lnTo>
                    <a:pt x="1525" y="1506"/>
                  </a:lnTo>
                  <a:lnTo>
                    <a:pt x="1500" y="1491"/>
                  </a:lnTo>
                  <a:lnTo>
                    <a:pt x="1477" y="1473"/>
                  </a:lnTo>
                  <a:lnTo>
                    <a:pt x="1455" y="1454"/>
                  </a:lnTo>
                  <a:lnTo>
                    <a:pt x="1433" y="1432"/>
                  </a:lnTo>
                  <a:lnTo>
                    <a:pt x="1413" y="1408"/>
                  </a:lnTo>
                  <a:lnTo>
                    <a:pt x="1391" y="1382"/>
                  </a:lnTo>
                  <a:lnTo>
                    <a:pt x="1376" y="1360"/>
                  </a:lnTo>
                  <a:lnTo>
                    <a:pt x="1361" y="1337"/>
                  </a:lnTo>
                  <a:lnTo>
                    <a:pt x="1348" y="1312"/>
                  </a:lnTo>
                  <a:lnTo>
                    <a:pt x="1333" y="1284"/>
                  </a:lnTo>
                  <a:lnTo>
                    <a:pt x="1317" y="1257"/>
                  </a:lnTo>
                  <a:lnTo>
                    <a:pt x="1302" y="1228"/>
                  </a:lnTo>
                  <a:lnTo>
                    <a:pt x="1285" y="1199"/>
                  </a:lnTo>
                  <a:lnTo>
                    <a:pt x="1268" y="1172"/>
                  </a:lnTo>
                  <a:lnTo>
                    <a:pt x="1249" y="1144"/>
                  </a:lnTo>
                  <a:lnTo>
                    <a:pt x="1229" y="1119"/>
                  </a:lnTo>
                  <a:lnTo>
                    <a:pt x="1208" y="1095"/>
                  </a:lnTo>
                  <a:lnTo>
                    <a:pt x="1184" y="1073"/>
                  </a:lnTo>
                  <a:lnTo>
                    <a:pt x="1159" y="1054"/>
                  </a:lnTo>
                  <a:lnTo>
                    <a:pt x="1131" y="1039"/>
                  </a:lnTo>
                  <a:lnTo>
                    <a:pt x="1101" y="1028"/>
                  </a:lnTo>
                  <a:lnTo>
                    <a:pt x="1068" y="1020"/>
                  </a:lnTo>
                  <a:lnTo>
                    <a:pt x="1032" y="1018"/>
                  </a:lnTo>
                  <a:lnTo>
                    <a:pt x="0" y="1018"/>
                  </a:lnTo>
                  <a:lnTo>
                    <a:pt x="0" y="835"/>
                  </a:lnTo>
                  <a:lnTo>
                    <a:pt x="1032" y="835"/>
                  </a:lnTo>
                  <a:lnTo>
                    <a:pt x="1068" y="832"/>
                  </a:lnTo>
                  <a:lnTo>
                    <a:pt x="1101" y="824"/>
                  </a:lnTo>
                  <a:lnTo>
                    <a:pt x="1131" y="813"/>
                  </a:lnTo>
                  <a:lnTo>
                    <a:pt x="1159" y="798"/>
                  </a:lnTo>
                  <a:lnTo>
                    <a:pt x="1184" y="779"/>
                  </a:lnTo>
                  <a:lnTo>
                    <a:pt x="1208" y="758"/>
                  </a:lnTo>
                  <a:lnTo>
                    <a:pt x="1229" y="734"/>
                  </a:lnTo>
                  <a:lnTo>
                    <a:pt x="1249" y="708"/>
                  </a:lnTo>
                  <a:lnTo>
                    <a:pt x="1268" y="681"/>
                  </a:lnTo>
                  <a:lnTo>
                    <a:pt x="1285" y="653"/>
                  </a:lnTo>
                  <a:lnTo>
                    <a:pt x="1302" y="624"/>
                  </a:lnTo>
                  <a:lnTo>
                    <a:pt x="1317" y="596"/>
                  </a:lnTo>
                  <a:lnTo>
                    <a:pt x="1333" y="568"/>
                  </a:lnTo>
                  <a:lnTo>
                    <a:pt x="1348" y="541"/>
                  </a:lnTo>
                  <a:lnTo>
                    <a:pt x="1361" y="516"/>
                  </a:lnTo>
                  <a:lnTo>
                    <a:pt x="1376" y="492"/>
                  </a:lnTo>
                  <a:lnTo>
                    <a:pt x="1391" y="471"/>
                  </a:lnTo>
                  <a:lnTo>
                    <a:pt x="1413" y="444"/>
                  </a:lnTo>
                  <a:lnTo>
                    <a:pt x="1433" y="421"/>
                  </a:lnTo>
                  <a:lnTo>
                    <a:pt x="1455" y="398"/>
                  </a:lnTo>
                  <a:lnTo>
                    <a:pt x="1477" y="379"/>
                  </a:lnTo>
                  <a:lnTo>
                    <a:pt x="1500" y="362"/>
                  </a:lnTo>
                  <a:lnTo>
                    <a:pt x="1525" y="347"/>
                  </a:lnTo>
                  <a:lnTo>
                    <a:pt x="1554" y="333"/>
                  </a:lnTo>
                  <a:lnTo>
                    <a:pt x="1586" y="321"/>
                  </a:lnTo>
                  <a:lnTo>
                    <a:pt x="1622" y="311"/>
                  </a:lnTo>
                  <a:lnTo>
                    <a:pt x="1662" y="301"/>
                  </a:lnTo>
                  <a:lnTo>
                    <a:pt x="1708" y="293"/>
                  </a:lnTo>
                  <a:lnTo>
                    <a:pt x="1761" y="285"/>
                  </a:lnTo>
                  <a:lnTo>
                    <a:pt x="1804" y="279"/>
                  </a:lnTo>
                  <a:lnTo>
                    <a:pt x="1854" y="272"/>
                  </a:lnTo>
                  <a:lnTo>
                    <a:pt x="1909" y="265"/>
                  </a:lnTo>
                  <a:lnTo>
                    <a:pt x="1967" y="258"/>
                  </a:lnTo>
                  <a:lnTo>
                    <a:pt x="2027" y="249"/>
                  </a:lnTo>
                  <a:lnTo>
                    <a:pt x="2087" y="241"/>
                  </a:lnTo>
                  <a:lnTo>
                    <a:pt x="2147" y="233"/>
                  </a:lnTo>
                  <a:lnTo>
                    <a:pt x="2206" y="225"/>
                  </a:lnTo>
                  <a:lnTo>
                    <a:pt x="2261" y="217"/>
                  </a:lnTo>
                  <a:lnTo>
                    <a:pt x="2311" y="210"/>
                  </a:lnTo>
                  <a:lnTo>
                    <a:pt x="2355" y="204"/>
                  </a:lnTo>
                  <a:lnTo>
                    <a:pt x="2385" y="198"/>
                  </a:lnTo>
                  <a:lnTo>
                    <a:pt x="2410" y="190"/>
                  </a:lnTo>
                  <a:lnTo>
                    <a:pt x="2431" y="178"/>
                  </a:lnTo>
                  <a:lnTo>
                    <a:pt x="2447" y="164"/>
                  </a:lnTo>
                  <a:lnTo>
                    <a:pt x="2460" y="148"/>
                  </a:lnTo>
                  <a:lnTo>
                    <a:pt x="2468" y="129"/>
                  </a:lnTo>
                  <a:lnTo>
                    <a:pt x="2474" y="108"/>
                  </a:lnTo>
                  <a:lnTo>
                    <a:pt x="2475" y="85"/>
                  </a:lnTo>
                  <a:lnTo>
                    <a:pt x="247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cs-CZ"/>
            </a:p>
          </p:txBody>
        </p:sp>
        <p:sp>
          <p:nvSpPr>
            <p:cNvPr id="15" name="Obdélník 14"/>
            <p:cNvSpPr/>
            <p:nvPr userDrawn="1"/>
          </p:nvSpPr>
          <p:spPr bwMode="auto">
            <a:xfrm>
              <a:off x="-19878" y="5885444"/>
              <a:ext cx="7798814" cy="78624"/>
            </a:xfrm>
            <a:prstGeom prst="rect">
              <a:avLst/>
            </a:prstGeom>
            <a:grp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Tree>
    <p:extLst>
      <p:ext uri="{BB962C8B-B14F-4D97-AF65-F5344CB8AC3E}">
        <p14:creationId xmlns:p14="http://schemas.microsoft.com/office/powerpoint/2010/main" val="25620311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_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79" y="2183416"/>
            <a:ext cx="5130035" cy="4601696"/>
            <a:chOff x="1768" y="1348"/>
            <a:chExt cx="3167" cy="2841"/>
          </a:xfrm>
        </p:grpSpPr>
        <p:sp>
          <p:nvSpPr>
            <p:cNvPr id="13331" name="McK Confidential" hidden="1"/>
            <p:cNvSpPr txBox="1">
              <a:spLocks noChangeArrowheads="1"/>
            </p:cNvSpPr>
            <p:nvPr/>
          </p:nvSpPr>
          <p:spPr bwMode="auto">
            <a:xfrm>
              <a:off x="1768" y="1348"/>
              <a:ext cx="936"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DŮVĚRNÉ</a:t>
              </a:r>
            </a:p>
          </p:txBody>
        </p:sp>
        <p:sp>
          <p:nvSpPr>
            <p:cNvPr id="13332" name="McK Document" hidden="1"/>
            <p:cNvSpPr txBox="1">
              <a:spLocks noChangeArrowheads="1"/>
            </p:cNvSpPr>
            <p:nvPr/>
          </p:nvSpPr>
          <p:spPr bwMode="auto">
            <a:xfrm>
              <a:off x="1768" y="3045"/>
              <a:ext cx="3167" cy="138"/>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sz="1428" i="0"/>
                <a:t>Dokument</a:t>
              </a:r>
            </a:p>
          </p:txBody>
        </p:sp>
        <p:sp>
          <p:nvSpPr>
            <p:cNvPr id="13333" name="McK Date" hidden="1"/>
            <p:cNvSpPr txBox="1">
              <a:spLocks noChangeArrowheads="1"/>
            </p:cNvSpPr>
            <p:nvPr/>
          </p:nvSpPr>
          <p:spPr bwMode="auto">
            <a:xfrm>
              <a:off x="1768" y="3216"/>
              <a:ext cx="3167"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Datum</a:t>
              </a:r>
            </a:p>
          </p:txBody>
        </p:sp>
        <p:sp>
          <p:nvSpPr>
            <p:cNvPr id="13334" name="McK Disclaimer" hidden="1"/>
            <p:cNvSpPr>
              <a:spLocks noChangeArrowheads="1"/>
            </p:cNvSpPr>
            <p:nvPr>
              <p:custDataLst>
                <p:tags r:id="rId1"/>
              </p:custDataLst>
            </p:nvPr>
          </p:nvSpPr>
          <p:spPr bwMode="auto">
            <a:xfrm>
              <a:off x="1768" y="3753"/>
              <a:ext cx="2303" cy="436"/>
            </a:xfrm>
            <a:prstGeom prst="rect">
              <a:avLst/>
            </a:prstGeom>
            <a:noFill/>
            <a:ln w="9525">
              <a:noFill/>
              <a:miter lim="800000"/>
              <a:headEnd/>
              <a:tailEnd/>
            </a:ln>
            <a:effectLst/>
          </p:spPr>
          <p:txBody>
            <a:bodyPr lIns="0" tIns="0" rIns="0" bIns="0" anchor="b">
              <a:spAutoFit/>
            </a:bodyPr>
            <a:lstStyle/>
            <a:p>
              <a:pPr algn="l" defTabSz="804863">
                <a:spcBef>
                  <a:spcPct val="0"/>
                </a:spcBef>
                <a:buClrTx/>
                <a:buFontTx/>
                <a:buNone/>
              </a:pPr>
              <a:r>
                <a:rPr lang="cs-CZ" sz="900" i="0"/>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5"/>
            <a:ext cx="3110094" cy="310888"/>
          </a:xfrm>
          <a:prstGeom prst="rect">
            <a:avLst/>
          </a:prstGeom>
          <a:noFill/>
          <a:ln w="9525">
            <a:noFill/>
            <a:miter lim="800000"/>
            <a:headEnd/>
            <a:tailEnd/>
          </a:ln>
          <a:effec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chemeClr val="bg1"/>
                </a:solidFill>
              </a:rPr>
              <a:t>Working Draft    </a:t>
            </a:r>
          </a:p>
        </p:txBody>
      </p:sp>
      <p:sp>
        <p:nvSpPr>
          <p:cNvPr id="13344" name="Working Draft" hidden="1"/>
          <p:cNvSpPr txBox="1">
            <a:spLocks noChangeArrowheads="1"/>
          </p:cNvSpPr>
          <p:nvPr/>
        </p:nvSpPr>
        <p:spPr bwMode="auto">
          <a:xfrm>
            <a:off x="427638" y="594447"/>
            <a:ext cx="4674257" cy="188417"/>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t>Last Modified 10/4/2004 4:39:06 PM Central Europe Standard Time</a:t>
            </a:r>
            <a:endParaRPr lang="cs-CZ" sz="1200" i="0"/>
          </a:p>
        </p:txBody>
      </p:sp>
      <p:sp>
        <p:nvSpPr>
          <p:cNvPr id="13345" name="Printed" hidden="1"/>
          <p:cNvSpPr txBox="1">
            <a:spLocks noChangeArrowheads="1"/>
          </p:cNvSpPr>
          <p:nvPr/>
        </p:nvSpPr>
        <p:spPr bwMode="auto">
          <a:xfrm>
            <a:off x="427638" y="816351"/>
            <a:ext cx="4305579" cy="188417"/>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t>Printed 10/4/2004 11:36:40 AM Central Europe Standard Time</a:t>
            </a:r>
          </a:p>
        </p:txBody>
      </p:sp>
      <p:sp>
        <p:nvSpPr>
          <p:cNvPr id="19" name="Rectangle 92"/>
          <p:cNvSpPr>
            <a:spLocks noGrp="1" noChangeArrowheads="1"/>
          </p:cNvSpPr>
          <p:nvPr>
            <p:ph type="title" hasCustomPrompt="1"/>
          </p:nvPr>
        </p:nvSpPr>
        <p:spPr bwMode="auto">
          <a:xfrm>
            <a:off x="504000" y="1052730"/>
            <a:ext cx="6876000" cy="1923604"/>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a:solidFill>
                  <a:srgbClr val="F24F00"/>
                </a:solidFill>
                <a:latin typeface="+mj-lt"/>
                <a:cs typeface="Arial CE" panose="020B0604020202020204" pitchFamily="34" charset="0"/>
              </a:defRPr>
            </a:lvl1pPr>
          </a:lstStyle>
          <a:p>
            <a:pPr lvl="0"/>
            <a:r>
              <a:rPr lang="cs-CZ" dirty="0" smtClean="0"/>
              <a:t>KLIKNUTÍM VLOŽÍTE NADPIS PREZENTACE</a:t>
            </a:r>
            <a:br>
              <a:rPr lang="cs-CZ" dirty="0" smtClean="0"/>
            </a:br>
            <a:endParaRPr lang="cs-CZ" dirty="0" smtClean="0"/>
          </a:p>
        </p:txBody>
      </p:sp>
      <p:sp>
        <p:nvSpPr>
          <p:cNvPr id="7" name="Text Placeholder 6"/>
          <p:cNvSpPr>
            <a:spLocks noGrp="1"/>
          </p:cNvSpPr>
          <p:nvPr>
            <p:ph type="body" sz="quarter" idx="10" hasCustomPrompt="1"/>
          </p:nvPr>
        </p:nvSpPr>
        <p:spPr>
          <a:xfrm>
            <a:off x="503238" y="4675937"/>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503238" y="5760000"/>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602353"/>
            <a:ext cx="9144000" cy="253538"/>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84000" y="468000"/>
            <a:ext cx="756000" cy="756000"/>
          </a:xfrm>
          <a:prstGeom prst="rect">
            <a:avLst/>
          </a:prstGeom>
        </p:spPr>
      </p:pic>
    </p:spTree>
  </p:cSld>
  <p:clrMapOvr>
    <a:masterClrMapping/>
  </p:clrMapOvr>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lvl1pPr>
              <a:defRPr>
                <a:solidFill>
                  <a:srgbClr val="F24F00"/>
                </a:solidFill>
              </a:defRPr>
            </a:lvl1pPr>
          </a:lstStyle>
          <a:p>
            <a:r>
              <a:rPr lang="cs-CZ" dirty="0" smtClean="0"/>
              <a:t>PO KLIKNUTÍ MŮŽETE ZADAT VLASTNÍ NADPIS, V TÉTO ŠABLONĚ IDEÁLNĚ DVOUŘÁDKOVÝ</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0" name="Title 1"/>
          <p:cNvSpPr>
            <a:spLocks noGrp="1"/>
          </p:cNvSpPr>
          <p:nvPr>
            <p:ph type="title" hasCustomPrompt="1"/>
          </p:nvPr>
        </p:nvSpPr>
        <p:spPr>
          <a:xfrm>
            <a:off x="504001" y="423021"/>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cxnSp>
        <p:nvCxnSpPr>
          <p:cNvPr id="8" name="Straight Connector 7"/>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0856086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sp>
        <p:nvSpPr>
          <p:cNvPr id="7" name="Content Placeholder 2"/>
          <p:cNvSpPr>
            <a:spLocks noGrp="1"/>
          </p:cNvSpPr>
          <p:nvPr>
            <p:ph idx="1"/>
          </p:nvPr>
        </p:nvSpPr>
        <p:spPr>
          <a:xfrm>
            <a:off x="504000" y="2281176"/>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0"/>
            <a:ext cx="3888000" cy="4084438"/>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2000" b="1"/>
            </a:lvl1pPr>
          </a:lstStyle>
          <a:p>
            <a:pPr lvl="0"/>
            <a:r>
              <a:rPr lang="cs-CZ" dirty="0" smtClean="0"/>
              <a:t>Podtitulek</a:t>
            </a:r>
            <a:endParaRPr lang="cs-CZ" dirty="0"/>
          </a:p>
        </p:txBody>
      </p:sp>
    </p:spTree>
    <p:extLst>
      <p:ext uri="{BB962C8B-B14F-4D97-AF65-F5344CB8AC3E}">
        <p14:creationId xmlns:p14="http://schemas.microsoft.com/office/powerpoint/2010/main" val="18349268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1"/>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85574579"/>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4000" y="423021"/>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cxnSp>
        <p:nvCxnSpPr>
          <p:cNvPr id="11" name="Straight Connector 10"/>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862851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2"/>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6"/>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6"/>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3910443341"/>
      </p:ext>
    </p:extLst>
  </p:cSld>
  <p:clrMapOvr>
    <a:masterClrMapping/>
  </p:clrMapOvr>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0"/>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4"/>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900351200"/>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0"/>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4"/>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219176661"/>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0"/>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4"/>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418414679"/>
      </p:ext>
    </p:extLst>
  </p:cSld>
  <p:clrMapOvr>
    <a:masterClrMapping/>
  </p:clrMapOvr>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6" name="Title 1"/>
          <p:cNvSpPr>
            <a:spLocks noGrp="1"/>
          </p:cNvSpPr>
          <p:nvPr>
            <p:ph type="title" hasCustomPrompt="1"/>
          </p:nvPr>
        </p:nvSpPr>
        <p:spPr>
          <a:xfrm>
            <a:off x="503999" y="436771"/>
            <a:ext cx="8136763" cy="846386"/>
          </a:xfrm>
        </p:spPr>
        <p:txBody>
          <a:bodyPr/>
          <a:lstStyle>
            <a:lvl1pPr>
              <a:defRPr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8" name="Straight Connector 9"/>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1" name="Straight Connector 9"/>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0"/>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4"/>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153753695"/>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0"/>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0"/>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4"/>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286122613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4"/>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0"/>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0"/>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521675402"/>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4"/>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0"/>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0"/>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Tree>
    <p:extLst>
      <p:ext uri="{BB962C8B-B14F-4D97-AF65-F5344CB8AC3E}">
        <p14:creationId xmlns:p14="http://schemas.microsoft.com/office/powerpoint/2010/main" val="1955501143"/>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obrázek na pozadí">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6" name="Title 1"/>
          <p:cNvSpPr>
            <a:spLocks noGrp="1"/>
          </p:cNvSpPr>
          <p:nvPr>
            <p:ph type="title" hasCustomPrompt="1"/>
          </p:nvPr>
        </p:nvSpPr>
        <p:spPr>
          <a:xfrm>
            <a:off x="504000" y="436770"/>
            <a:ext cx="6876000" cy="819712"/>
          </a:xfrm>
        </p:spPr>
        <p:txBody>
          <a:bodyPr/>
          <a:lstStyle/>
          <a:p>
            <a:r>
              <a:rPr lang="cs-CZ" dirty="0" smtClean="0"/>
              <a:t>PO KLIKNUTÍ MŮŽETE ZADAT VLASTNÍ NADPIS, V TÉTO ŠABLONĚ IDEÁLNĚ DVOUŘÁDKOVÝ</a:t>
            </a:r>
            <a:endParaRPr lang="cs-CZ" dirty="0"/>
          </a:p>
        </p:txBody>
      </p:sp>
      <p:sp>
        <p:nvSpPr>
          <p:cNvPr id="7" name="Content Placeholder 2"/>
          <p:cNvSpPr>
            <a:spLocks noGrp="1"/>
          </p:cNvSpPr>
          <p:nvPr>
            <p:ph idx="1"/>
          </p:nvPr>
        </p:nvSpPr>
        <p:spPr>
          <a:xfrm>
            <a:off x="503999" y="2281176"/>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4" name="Picture Placeholder 3"/>
          <p:cNvSpPr>
            <a:spLocks noGrp="1"/>
          </p:cNvSpPr>
          <p:nvPr>
            <p:ph type="pic" sz="quarter" idx="13" hasCustomPrompt="1"/>
          </p:nvPr>
        </p:nvSpPr>
        <p:spPr>
          <a:xfrm>
            <a:off x="2597150" y="0"/>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8" name="Text Placeholder 9"/>
          <p:cNvSpPr>
            <a:spLocks noGrp="1"/>
          </p:cNvSpPr>
          <p:nvPr>
            <p:ph type="body" sz="quarter" idx="12" hasCustomPrompt="1"/>
          </p:nvPr>
        </p:nvSpPr>
        <p:spPr>
          <a:xfrm>
            <a:off x="504000" y="1692000"/>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2824067990"/>
      </p:ext>
    </p:extLst>
  </p:cSld>
  <p:clrMapOvr>
    <a:masterClrMapping/>
  </p:clrMapOvr>
  <p:extLst mod="1">
    <p:ext uri="{DCECCB84-F9BA-43D5-87BE-67443E8EF086}">
      <p15:sldGuideLst xmlns:p15="http://schemas.microsoft.com/office/powerpoint/2012/main">
        <p15:guide id="1" pos="5443"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6"/>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fld id="{60512F0B-4359-4EDB-808F-E507DA35F8EF}" type="slidenum">
              <a:rPr lang="cs-CZ"/>
              <a:pPr/>
              <a:t>‹#›</a:t>
            </a:fld>
            <a:endParaRPr lang="cs-CZ"/>
          </a:p>
        </p:txBody>
      </p:sp>
      <p:sp>
        <p:nvSpPr>
          <p:cNvPr id="10" name="Title 1"/>
          <p:cNvSpPr>
            <a:spLocks noGrp="1"/>
          </p:cNvSpPr>
          <p:nvPr>
            <p:ph type="title" hasCustomPrompt="1"/>
          </p:nvPr>
        </p:nvSpPr>
        <p:spPr>
          <a:xfrm>
            <a:off x="504000" y="423020"/>
            <a:ext cx="6876000" cy="1269578"/>
          </a:xfrm>
        </p:spPr>
        <p:txBody>
          <a:bodyPr/>
          <a:lstStyle>
            <a:lvl1pPr>
              <a:defRPr>
                <a:solidFill>
                  <a:srgbClr val="F24F00"/>
                </a:solidFill>
              </a:defRPr>
            </a:lvl1pPr>
          </a:lstStyle>
          <a:p>
            <a:r>
              <a:rPr lang="cs-CZ" dirty="0" smtClean="0"/>
              <a:t>PO KLIKNUTÍ MŮŽETE ZADAT VLASTNÍ NADPIS,  TATO ŠABLONA JE UPRAVENA NA POUŽÍVÁNÍ TŘÍŘÁDKOVÝCH NADPISŮ</a:t>
            </a:r>
            <a:endParaRPr lang="cs-CZ" dirty="0"/>
          </a:p>
        </p:txBody>
      </p:sp>
      <p:sp>
        <p:nvSpPr>
          <p:cNvPr id="14" name="Text Placeholder 9"/>
          <p:cNvSpPr>
            <a:spLocks noGrp="1"/>
          </p:cNvSpPr>
          <p:nvPr>
            <p:ph type="body" sz="quarter" idx="12" hasCustomPrompt="1"/>
          </p:nvPr>
        </p:nvSpPr>
        <p:spPr>
          <a:xfrm>
            <a:off x="504000" y="2116800"/>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1"/>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4181568060"/>
      </p:ext>
    </p:extLst>
  </p:cSld>
  <p:clrMapOvr>
    <a:masterClrMapping/>
  </p:clrMapOvr>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81" y="2183416"/>
            <a:ext cx="5130035" cy="4601696"/>
            <a:chOff x="1768" y="1348"/>
            <a:chExt cx="3167" cy="2841"/>
          </a:xfrm>
        </p:grpSpPr>
        <p:sp>
          <p:nvSpPr>
            <p:cNvPr id="13331" name="McK Confidential" hidden="1"/>
            <p:cNvSpPr txBox="1">
              <a:spLocks noChangeArrowheads="1"/>
            </p:cNvSpPr>
            <p:nvPr/>
          </p:nvSpPr>
          <p:spPr bwMode="auto">
            <a:xfrm>
              <a:off x="1768" y="1348"/>
              <a:ext cx="936"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i="0">
                  <a:solidFill>
                    <a:srgbClr val="000000"/>
                  </a:solidFill>
                  <a:latin typeface="Arial" charset="0"/>
                  <a:cs typeface="Arial" charset="0"/>
                </a:rPr>
                <a:t>DŮVĚRNÉ</a:t>
              </a:r>
            </a:p>
          </p:txBody>
        </p:sp>
        <p:sp>
          <p:nvSpPr>
            <p:cNvPr id="13332" name="McK Document" hidden="1"/>
            <p:cNvSpPr txBox="1">
              <a:spLocks noChangeArrowheads="1"/>
            </p:cNvSpPr>
            <p:nvPr/>
          </p:nvSpPr>
          <p:spPr bwMode="auto">
            <a:xfrm>
              <a:off x="1768" y="3047"/>
              <a:ext cx="3167" cy="136"/>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i="0">
                  <a:solidFill>
                    <a:srgbClr val="000000"/>
                  </a:solidFill>
                  <a:latin typeface="Arial" charset="0"/>
                  <a:cs typeface="Arial" charset="0"/>
                </a:rPr>
                <a:t>Dokument</a:t>
              </a:r>
            </a:p>
          </p:txBody>
        </p:sp>
        <p:sp>
          <p:nvSpPr>
            <p:cNvPr id="13333" name="McK Date" hidden="1"/>
            <p:cNvSpPr txBox="1">
              <a:spLocks noChangeArrowheads="1"/>
            </p:cNvSpPr>
            <p:nvPr/>
          </p:nvSpPr>
          <p:spPr bwMode="auto">
            <a:xfrm>
              <a:off x="1768" y="3216"/>
              <a:ext cx="3167"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i="0">
                  <a:solidFill>
                    <a:srgbClr val="000000"/>
                  </a:solidFill>
                  <a:latin typeface="Arial" charset="0"/>
                  <a:cs typeface="Arial" charset="0"/>
                </a:rPr>
                <a:t>Datum</a:t>
              </a:r>
            </a:p>
          </p:txBody>
        </p:sp>
        <p:sp>
          <p:nvSpPr>
            <p:cNvPr id="13334" name="McK Disclaimer" hidden="1"/>
            <p:cNvSpPr>
              <a:spLocks noChangeArrowheads="1"/>
            </p:cNvSpPr>
            <p:nvPr>
              <p:custDataLst>
                <p:tags r:id="rId1"/>
              </p:custDataLst>
            </p:nvPr>
          </p:nvSpPr>
          <p:spPr bwMode="auto">
            <a:xfrm>
              <a:off x="1768" y="3761"/>
              <a:ext cx="2303" cy="428"/>
            </a:xfrm>
            <a:prstGeom prst="rect">
              <a:avLst/>
            </a:prstGeom>
            <a:noFill/>
            <a:ln w="9525">
              <a:noFill/>
              <a:miter lim="800000"/>
              <a:headEnd/>
              <a:tailEnd/>
            </a:ln>
            <a:effectLst/>
          </p:spPr>
          <p:txBody>
            <a:bodyPr lIns="0" tIns="0" rIns="0" bIns="0" anchor="b">
              <a:spAutoFit/>
            </a:bodyPr>
            <a:lstStyle/>
            <a:p>
              <a:pPr algn="l" defTabSz="804863" eaLnBrk="1" hangingPunct="1">
                <a:spcBef>
                  <a:spcPct val="0"/>
                </a:spcBef>
                <a:buClrTx/>
                <a:buFontTx/>
                <a:buNone/>
              </a:pPr>
              <a:r>
                <a:rPr lang="cs-CZ" sz="900" i="0">
                  <a:solidFill>
                    <a:srgbClr val="000000"/>
                  </a:solidFill>
                  <a:latin typeface="Arial" charset="0"/>
                  <a:cs typeface="Arial" charset="0"/>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6"/>
            <a:ext cx="3110094" cy="304699"/>
          </a:xfrm>
          <a:prstGeom prst="rect">
            <a:avLst/>
          </a:prstGeom>
          <a:noFill/>
          <a:ln w="9525">
            <a:noFill/>
            <a:miter lim="800000"/>
            <a:headEnd/>
            <a:tailEnd/>
          </a:ln>
          <a:effectLst/>
        </p:spPr>
        <p:txBody>
          <a:bodyPr lIns="0" tIns="0" rIns="0" bIns="0">
            <a:spAutoFit/>
          </a:bodyPr>
          <a:lstStyle/>
          <a:p>
            <a:pPr algn="l" defTabSz="895350" eaLnBrk="1" hangingPunct="1">
              <a:lnSpc>
                <a:spcPct val="110000"/>
              </a:lnSpc>
              <a:spcBef>
                <a:spcPct val="0"/>
              </a:spcBef>
              <a:buClrTx/>
              <a:buSzPct val="120000"/>
              <a:buFontTx/>
              <a:buNone/>
            </a:pPr>
            <a:r>
              <a:rPr lang="cs-CZ" sz="1800" b="1" i="0">
                <a:solidFill>
                  <a:srgbClr val="FFFFFF"/>
                </a:solidFill>
                <a:latin typeface="Arial" charset="0"/>
                <a:cs typeface="Arial" charset="0"/>
              </a:rPr>
              <a:t>Working Draft    </a:t>
            </a:r>
          </a:p>
        </p:txBody>
      </p:sp>
      <p:sp>
        <p:nvSpPr>
          <p:cNvPr id="13344" name="Working Draft" hidden="1"/>
          <p:cNvSpPr txBox="1">
            <a:spLocks noChangeArrowheads="1"/>
          </p:cNvSpPr>
          <p:nvPr/>
        </p:nvSpPr>
        <p:spPr bwMode="auto">
          <a:xfrm>
            <a:off x="427639" y="594448"/>
            <a:ext cx="4580934"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solidFill>
                  <a:srgbClr val="000000"/>
                </a:solidFill>
                <a:latin typeface="Arial" charset="0"/>
                <a:cs typeface="Arial" charset="0"/>
              </a:rPr>
              <a:t>Last Modified 10/4/2004 4:39:06 PM Central Europe Standard Time</a:t>
            </a:r>
            <a:endParaRPr lang="cs-CZ" sz="1200" i="0">
              <a:solidFill>
                <a:srgbClr val="000000"/>
              </a:solidFill>
              <a:latin typeface="Arial" charset="0"/>
              <a:cs typeface="Arial" charset="0"/>
            </a:endParaRPr>
          </a:p>
        </p:txBody>
      </p:sp>
      <p:sp>
        <p:nvSpPr>
          <p:cNvPr id="13345" name="Printed" hidden="1"/>
          <p:cNvSpPr txBox="1">
            <a:spLocks noChangeArrowheads="1"/>
          </p:cNvSpPr>
          <p:nvPr/>
        </p:nvSpPr>
        <p:spPr bwMode="auto">
          <a:xfrm>
            <a:off x="427640" y="816352"/>
            <a:ext cx="4219617"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solidFill>
                  <a:srgbClr val="000000"/>
                </a:solidFill>
                <a:latin typeface="Arial" charset="0"/>
                <a:cs typeface="Arial" charset="0"/>
              </a:rPr>
              <a:t>Printed 10/4/2004 11:36:40 AM Central Europe Standard Time</a:t>
            </a:r>
          </a:p>
        </p:txBody>
      </p:sp>
      <p:sp>
        <p:nvSpPr>
          <p:cNvPr id="19" name="Rectangle 92"/>
          <p:cNvSpPr>
            <a:spLocks noGrp="1" noChangeArrowheads="1"/>
          </p:cNvSpPr>
          <p:nvPr>
            <p:ph type="title" hasCustomPrompt="1"/>
          </p:nvPr>
        </p:nvSpPr>
        <p:spPr bwMode="auto">
          <a:xfrm>
            <a:off x="1398341" y="1686772"/>
            <a:ext cx="7242421" cy="2564805"/>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cap="all" baseline="0">
                <a:solidFill>
                  <a:schemeClr val="accent2"/>
                </a:solidFill>
                <a:latin typeface="+mj-lt"/>
                <a:cs typeface="Arial CE" panose="020B0604020202020204" pitchFamily="34" charset="0"/>
              </a:defRPr>
            </a:lvl1pPr>
          </a:lstStyle>
          <a:p>
            <a:pPr lvl="0"/>
            <a:r>
              <a:rPr lang="cs-CZ" dirty="0" smtClean="0"/>
              <a:t>KLIKNUTÍM </a:t>
            </a:r>
            <a:r>
              <a:rPr lang="cs-CZ" smtClean="0"/>
              <a:t>VLOŽÍTE </a:t>
            </a:r>
            <a:br>
              <a:rPr lang="cs-CZ" smtClean="0"/>
            </a:br>
            <a:r>
              <a:rPr lang="cs-CZ" smtClean="0"/>
              <a:t>NADPIS </a:t>
            </a:r>
            <a:r>
              <a:rPr lang="cs-CZ" dirty="0" smtClean="0"/>
              <a:t>PREZENTACE</a:t>
            </a:r>
            <a:r>
              <a:rPr lang="cs-CZ" smtClean="0"/>
              <a:t/>
            </a:r>
            <a:br>
              <a:rPr lang="cs-CZ" smtClean="0"/>
            </a:br>
            <a:r>
              <a:rPr lang="cs-CZ" smtClean="0"/>
              <a:t/>
            </a:r>
            <a:br>
              <a:rPr lang="cs-CZ" smtClean="0"/>
            </a:br>
            <a:endParaRPr lang="cs-CZ" dirty="0" smtClean="0"/>
          </a:p>
        </p:txBody>
      </p:sp>
      <p:sp>
        <p:nvSpPr>
          <p:cNvPr id="7" name="Text Placeholder 6"/>
          <p:cNvSpPr>
            <a:spLocks noGrp="1"/>
          </p:cNvSpPr>
          <p:nvPr>
            <p:ph type="body" sz="quarter" idx="10" hasCustomPrompt="1"/>
          </p:nvPr>
        </p:nvSpPr>
        <p:spPr>
          <a:xfrm>
            <a:off x="1417638" y="4675938"/>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1417638" y="5612521"/>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sp>
        <p:nvSpPr>
          <p:cNvPr id="11"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grpSp>
        <p:nvGrpSpPr>
          <p:cNvPr id="2" name="Group 4"/>
          <p:cNvGrpSpPr>
            <a:grpSpLocks noChangeAspect="1"/>
          </p:cNvGrpSpPr>
          <p:nvPr/>
        </p:nvGrpSpPr>
        <p:grpSpPr bwMode="auto">
          <a:xfrm>
            <a:off x="525463" y="444500"/>
            <a:ext cx="3902075" cy="603250"/>
            <a:chOff x="331" y="280"/>
            <a:chExt cx="2458" cy="380"/>
          </a:xfrm>
        </p:grpSpPr>
        <p:sp>
          <p:nvSpPr>
            <p:cNvPr id="3" name="AutoShape 3"/>
            <p:cNvSpPr>
              <a:spLocks noChangeAspect="1" noChangeArrowheads="1" noTextEdit="1"/>
            </p:cNvSpPr>
            <p:nvPr userDrawn="1"/>
          </p:nvSpPr>
          <p:spPr bwMode="auto">
            <a:xfrm>
              <a:off x="331" y="280"/>
              <a:ext cx="2458" cy="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4" name="Freeform 5"/>
            <p:cNvSpPr>
              <a:spLocks/>
            </p:cNvSpPr>
            <p:nvPr userDrawn="1"/>
          </p:nvSpPr>
          <p:spPr bwMode="auto">
            <a:xfrm>
              <a:off x="332" y="280"/>
              <a:ext cx="377" cy="379"/>
            </a:xfrm>
            <a:custGeom>
              <a:avLst/>
              <a:gdLst>
                <a:gd name="T0" fmla="*/ 0 w 377"/>
                <a:gd name="T1" fmla="*/ 0 h 379"/>
                <a:gd name="T2" fmla="*/ 0 w 377"/>
                <a:gd name="T3" fmla="*/ 379 h 379"/>
                <a:gd name="T4" fmla="*/ 377 w 377"/>
                <a:gd name="T5" fmla="*/ 379 h 379"/>
                <a:gd name="T6" fmla="*/ 377 w 377"/>
                <a:gd name="T7" fmla="*/ 0 h 379"/>
                <a:gd name="T8" fmla="*/ 0 w 377"/>
                <a:gd name="T9" fmla="*/ 0 h 379"/>
                <a:gd name="T10" fmla="*/ 0 w 377"/>
                <a:gd name="T11" fmla="*/ 0 h 379"/>
              </a:gdLst>
              <a:ahLst/>
              <a:cxnLst>
                <a:cxn ang="0">
                  <a:pos x="T0" y="T1"/>
                </a:cxn>
                <a:cxn ang="0">
                  <a:pos x="T2" y="T3"/>
                </a:cxn>
                <a:cxn ang="0">
                  <a:pos x="T4" y="T5"/>
                </a:cxn>
                <a:cxn ang="0">
                  <a:pos x="T6" y="T7"/>
                </a:cxn>
                <a:cxn ang="0">
                  <a:pos x="T8" y="T9"/>
                </a:cxn>
                <a:cxn ang="0">
                  <a:pos x="T10" y="T11"/>
                </a:cxn>
              </a:cxnLst>
              <a:rect l="0" t="0" r="r" b="b"/>
              <a:pathLst>
                <a:path w="377" h="379">
                  <a:moveTo>
                    <a:pt x="0" y="0"/>
                  </a:moveTo>
                  <a:lnTo>
                    <a:pt x="0" y="379"/>
                  </a:lnTo>
                  <a:lnTo>
                    <a:pt x="377" y="379"/>
                  </a:lnTo>
                  <a:lnTo>
                    <a:pt x="377"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5" name="Freeform 6"/>
            <p:cNvSpPr>
              <a:spLocks/>
            </p:cNvSpPr>
            <p:nvPr userDrawn="1"/>
          </p:nvSpPr>
          <p:spPr bwMode="auto">
            <a:xfrm>
              <a:off x="404" y="352"/>
              <a:ext cx="235" cy="235"/>
            </a:xfrm>
            <a:custGeom>
              <a:avLst/>
              <a:gdLst>
                <a:gd name="T0" fmla="*/ 0 w 235"/>
                <a:gd name="T1" fmla="*/ 235 h 235"/>
                <a:gd name="T2" fmla="*/ 235 w 235"/>
                <a:gd name="T3" fmla="*/ 235 h 235"/>
                <a:gd name="T4" fmla="*/ 235 w 235"/>
                <a:gd name="T5" fmla="*/ 188 h 235"/>
                <a:gd name="T6" fmla="*/ 47 w 235"/>
                <a:gd name="T7" fmla="*/ 188 h 235"/>
                <a:gd name="T8" fmla="*/ 47 w 235"/>
                <a:gd name="T9" fmla="*/ 47 h 235"/>
                <a:gd name="T10" fmla="*/ 235 w 235"/>
                <a:gd name="T11" fmla="*/ 47 h 235"/>
                <a:gd name="T12" fmla="*/ 235 w 235"/>
                <a:gd name="T13" fmla="*/ 0 h 235"/>
                <a:gd name="T14" fmla="*/ 0 w 235"/>
                <a:gd name="T15" fmla="*/ 0 h 235"/>
                <a:gd name="T16" fmla="*/ 0 w 235"/>
                <a:gd name="T17" fmla="*/ 235 h 235"/>
                <a:gd name="T18" fmla="*/ 0 w 235"/>
                <a:gd name="T19"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0" y="235"/>
                  </a:moveTo>
                  <a:lnTo>
                    <a:pt x="235" y="235"/>
                  </a:lnTo>
                  <a:lnTo>
                    <a:pt x="235" y="188"/>
                  </a:lnTo>
                  <a:lnTo>
                    <a:pt x="47" y="188"/>
                  </a:lnTo>
                  <a:lnTo>
                    <a:pt x="47" y="47"/>
                  </a:lnTo>
                  <a:lnTo>
                    <a:pt x="235" y="47"/>
                  </a:lnTo>
                  <a:lnTo>
                    <a:pt x="235" y="0"/>
                  </a:lnTo>
                  <a:lnTo>
                    <a:pt x="0" y="0"/>
                  </a:lnTo>
                  <a:lnTo>
                    <a:pt x="0" y="235"/>
                  </a:lnTo>
                  <a:lnTo>
                    <a:pt x="0" y="2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6" name="Freeform 7"/>
            <p:cNvSpPr>
              <a:spLocks/>
            </p:cNvSpPr>
            <p:nvPr userDrawn="1"/>
          </p:nvSpPr>
          <p:spPr bwMode="auto">
            <a:xfrm>
              <a:off x="498" y="446"/>
              <a:ext cx="138" cy="46"/>
            </a:xfrm>
            <a:custGeom>
              <a:avLst/>
              <a:gdLst>
                <a:gd name="T0" fmla="*/ 0 w 138"/>
                <a:gd name="T1" fmla="*/ 0 h 46"/>
                <a:gd name="T2" fmla="*/ 0 w 138"/>
                <a:gd name="T3" fmla="*/ 46 h 46"/>
                <a:gd name="T4" fmla="*/ 138 w 138"/>
                <a:gd name="T5" fmla="*/ 46 h 46"/>
                <a:gd name="T6" fmla="*/ 138 w 138"/>
                <a:gd name="T7" fmla="*/ 0 h 46"/>
                <a:gd name="T8" fmla="*/ 0 w 138"/>
                <a:gd name="T9" fmla="*/ 0 h 46"/>
                <a:gd name="T10" fmla="*/ 0 w 138"/>
                <a:gd name="T11" fmla="*/ 0 h 46"/>
              </a:gdLst>
              <a:ahLst/>
              <a:cxnLst>
                <a:cxn ang="0">
                  <a:pos x="T0" y="T1"/>
                </a:cxn>
                <a:cxn ang="0">
                  <a:pos x="T2" y="T3"/>
                </a:cxn>
                <a:cxn ang="0">
                  <a:pos x="T4" y="T5"/>
                </a:cxn>
                <a:cxn ang="0">
                  <a:pos x="T6" y="T7"/>
                </a:cxn>
                <a:cxn ang="0">
                  <a:pos x="T8" y="T9"/>
                </a:cxn>
                <a:cxn ang="0">
                  <a:pos x="T10" y="T11"/>
                </a:cxn>
              </a:cxnLst>
              <a:rect l="0" t="0" r="r" b="b"/>
              <a:pathLst>
                <a:path w="138" h="46">
                  <a:moveTo>
                    <a:pt x="0" y="0"/>
                  </a:moveTo>
                  <a:lnTo>
                    <a:pt x="0" y="46"/>
                  </a:lnTo>
                  <a:lnTo>
                    <a:pt x="138" y="46"/>
                  </a:lnTo>
                  <a:lnTo>
                    <a:pt x="138"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8" name="Freeform 8"/>
            <p:cNvSpPr>
              <a:spLocks noEditPoints="1"/>
            </p:cNvSpPr>
            <p:nvPr userDrawn="1"/>
          </p:nvSpPr>
          <p:spPr bwMode="auto">
            <a:xfrm>
              <a:off x="909" y="348"/>
              <a:ext cx="1880" cy="245"/>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grpSp>
      <p:sp>
        <p:nvSpPr>
          <p:cNvPr id="27" name="Obdélník 26"/>
          <p:cNvSpPr/>
          <p:nvPr/>
        </p:nvSpPr>
        <p:spPr bwMode="auto">
          <a:xfrm>
            <a:off x="503238" y="6276188"/>
            <a:ext cx="8137525" cy="108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algn="l" defTabSz="652463">
              <a:buClr>
                <a:srgbClr val="F24F00"/>
              </a:buClr>
            </a:pPr>
            <a:endParaRPr lang="cs-CZ" sz="1400" smtClean="0">
              <a:solidFill>
                <a:srgbClr val="000000"/>
              </a:solidFill>
              <a:cs typeface="Arial" charset="0"/>
            </a:endParaRPr>
          </a:p>
        </p:txBody>
      </p:sp>
    </p:spTree>
    <p:extLst>
      <p:ext uri="{BB962C8B-B14F-4D97-AF65-F5344CB8AC3E}">
        <p14:creationId xmlns:p14="http://schemas.microsoft.com/office/powerpoint/2010/main" val="202308738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obsa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437652"/>
            <a:ext cx="8136762" cy="846386"/>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4581800"/>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a:xfrm>
            <a:off x="8329754" y="6368143"/>
            <a:ext cx="311009" cy="312566"/>
          </a:xfrm>
        </p:spPr>
        <p:txBody>
          <a:bodyPr/>
          <a:lstStyle>
            <a:lvl1pPr algn="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79576248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obsah (třířádkový titul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2116185"/>
            <a:ext cx="8136000" cy="4173017"/>
          </a:xfrm>
        </p:spPr>
        <p:txBody>
          <a:bodyPr/>
          <a:lstStyle>
            <a:lvl1pPr>
              <a:defRPr/>
            </a:lvl1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6" name="Straight Connector 5"/>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7" name="Title 1"/>
          <p:cNvSpPr>
            <a:spLocks noGrp="1"/>
          </p:cNvSpPr>
          <p:nvPr>
            <p:ph type="title" hasCustomPrompt="1"/>
          </p:nvPr>
        </p:nvSpPr>
        <p:spPr>
          <a:xfrm>
            <a:off x="503999" y="423020"/>
            <a:ext cx="8136763" cy="1269578"/>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Tree>
    <p:extLst>
      <p:ext uri="{BB962C8B-B14F-4D97-AF65-F5344CB8AC3E}">
        <p14:creationId xmlns:p14="http://schemas.microsoft.com/office/powerpoint/2010/main" val="265091735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obsah – elektřina">
    <p:spTree>
      <p:nvGrpSpPr>
        <p:cNvPr id="1" name=""/>
        <p:cNvGrpSpPr/>
        <p:nvPr/>
      </p:nvGrpSpPr>
      <p:grpSpPr>
        <a:xfrm>
          <a:off x="0" y="0"/>
          <a:ext cx="0" cy="0"/>
          <a:chOff x="0" y="0"/>
          <a:chExt cx="0" cy="0"/>
        </a:xfrm>
      </p:grpSpPr>
      <p:grpSp>
        <p:nvGrpSpPr>
          <p:cNvPr id="13" name="Skupina 12"/>
          <p:cNvGrpSpPr/>
          <p:nvPr/>
        </p:nvGrpSpPr>
        <p:grpSpPr>
          <a:xfrm>
            <a:off x="504000" y="5821714"/>
            <a:ext cx="8595601" cy="803681"/>
            <a:chOff x="460708" y="5540262"/>
            <a:chExt cx="8196275" cy="766344"/>
          </a:xfrm>
          <a:solidFill>
            <a:schemeClr val="accent1"/>
          </a:solidFill>
        </p:grpSpPr>
        <p:sp>
          <p:nvSpPr>
            <p:cNvPr id="10" name="Freeform 6"/>
            <p:cNvSpPr>
              <a:spLocks noEditPoints="1"/>
            </p:cNvSpPr>
            <p:nvPr userDrawn="1"/>
          </p:nvSpPr>
          <p:spPr bwMode="auto">
            <a:xfrm>
              <a:off x="7211238" y="5540262"/>
              <a:ext cx="1445745" cy="766344"/>
            </a:xfrm>
            <a:custGeom>
              <a:avLst/>
              <a:gdLst>
                <a:gd name="T0" fmla="*/ 3414 w 3493"/>
                <a:gd name="T1" fmla="*/ 1229 h 1852"/>
                <a:gd name="T2" fmla="*/ 3471 w 3493"/>
                <a:gd name="T3" fmla="*/ 1264 h 1852"/>
                <a:gd name="T4" fmla="*/ 3493 w 3493"/>
                <a:gd name="T5" fmla="*/ 1328 h 1852"/>
                <a:gd name="T6" fmla="*/ 3471 w 3493"/>
                <a:gd name="T7" fmla="*/ 1390 h 1852"/>
                <a:gd name="T8" fmla="*/ 3414 w 3493"/>
                <a:gd name="T9" fmla="*/ 1425 h 1852"/>
                <a:gd name="T10" fmla="*/ 2837 w 3493"/>
                <a:gd name="T11" fmla="*/ 1227 h 1852"/>
                <a:gd name="T12" fmla="*/ 3414 w 3493"/>
                <a:gd name="T13" fmla="*/ 427 h 1852"/>
                <a:gd name="T14" fmla="*/ 3471 w 3493"/>
                <a:gd name="T15" fmla="*/ 462 h 1852"/>
                <a:gd name="T16" fmla="*/ 3493 w 3493"/>
                <a:gd name="T17" fmla="*/ 526 h 1852"/>
                <a:gd name="T18" fmla="*/ 3471 w 3493"/>
                <a:gd name="T19" fmla="*/ 588 h 1852"/>
                <a:gd name="T20" fmla="*/ 3414 w 3493"/>
                <a:gd name="T21" fmla="*/ 623 h 1852"/>
                <a:gd name="T22" fmla="*/ 2837 w 3493"/>
                <a:gd name="T23" fmla="*/ 425 h 1852"/>
                <a:gd name="T24" fmla="*/ 2748 w 3493"/>
                <a:gd name="T25" fmla="*/ 1852 h 1852"/>
                <a:gd name="T26" fmla="*/ 2474 w 3493"/>
                <a:gd name="T27" fmla="*/ 1744 h 1852"/>
                <a:gd name="T28" fmla="*/ 2447 w 3493"/>
                <a:gd name="T29" fmla="*/ 1688 h 1852"/>
                <a:gd name="T30" fmla="*/ 2385 w 3493"/>
                <a:gd name="T31" fmla="*/ 1655 h 1852"/>
                <a:gd name="T32" fmla="*/ 2261 w 3493"/>
                <a:gd name="T33" fmla="*/ 1635 h 1852"/>
                <a:gd name="T34" fmla="*/ 2087 w 3493"/>
                <a:gd name="T35" fmla="*/ 1612 h 1852"/>
                <a:gd name="T36" fmla="*/ 1909 w 3493"/>
                <a:gd name="T37" fmla="*/ 1587 h 1852"/>
                <a:gd name="T38" fmla="*/ 1761 w 3493"/>
                <a:gd name="T39" fmla="*/ 1568 h 1852"/>
                <a:gd name="T40" fmla="*/ 1622 w 3493"/>
                <a:gd name="T41" fmla="*/ 1543 h 1852"/>
                <a:gd name="T42" fmla="*/ 1525 w 3493"/>
                <a:gd name="T43" fmla="*/ 1506 h 1852"/>
                <a:gd name="T44" fmla="*/ 1455 w 3493"/>
                <a:gd name="T45" fmla="*/ 1454 h 1852"/>
                <a:gd name="T46" fmla="*/ 1391 w 3493"/>
                <a:gd name="T47" fmla="*/ 1382 h 1852"/>
                <a:gd name="T48" fmla="*/ 1348 w 3493"/>
                <a:gd name="T49" fmla="*/ 1312 h 1852"/>
                <a:gd name="T50" fmla="*/ 1302 w 3493"/>
                <a:gd name="T51" fmla="*/ 1228 h 1852"/>
                <a:gd name="T52" fmla="*/ 1249 w 3493"/>
                <a:gd name="T53" fmla="*/ 1144 h 1852"/>
                <a:gd name="T54" fmla="*/ 1184 w 3493"/>
                <a:gd name="T55" fmla="*/ 1073 h 1852"/>
                <a:gd name="T56" fmla="*/ 1101 w 3493"/>
                <a:gd name="T57" fmla="*/ 1028 h 1852"/>
                <a:gd name="T58" fmla="*/ 0 w 3493"/>
                <a:gd name="T59" fmla="*/ 1018 h 1852"/>
                <a:gd name="T60" fmla="*/ 1068 w 3493"/>
                <a:gd name="T61" fmla="*/ 832 h 1852"/>
                <a:gd name="T62" fmla="*/ 1159 w 3493"/>
                <a:gd name="T63" fmla="*/ 798 h 1852"/>
                <a:gd name="T64" fmla="*/ 1229 w 3493"/>
                <a:gd name="T65" fmla="*/ 734 h 1852"/>
                <a:gd name="T66" fmla="*/ 1285 w 3493"/>
                <a:gd name="T67" fmla="*/ 653 h 1852"/>
                <a:gd name="T68" fmla="*/ 1333 w 3493"/>
                <a:gd name="T69" fmla="*/ 568 h 1852"/>
                <a:gd name="T70" fmla="*/ 1376 w 3493"/>
                <a:gd name="T71" fmla="*/ 492 h 1852"/>
                <a:gd name="T72" fmla="*/ 1433 w 3493"/>
                <a:gd name="T73" fmla="*/ 421 h 1852"/>
                <a:gd name="T74" fmla="*/ 1500 w 3493"/>
                <a:gd name="T75" fmla="*/ 362 h 1852"/>
                <a:gd name="T76" fmla="*/ 1586 w 3493"/>
                <a:gd name="T77" fmla="*/ 321 h 1852"/>
                <a:gd name="T78" fmla="*/ 1708 w 3493"/>
                <a:gd name="T79" fmla="*/ 293 h 1852"/>
                <a:gd name="T80" fmla="*/ 1854 w 3493"/>
                <a:gd name="T81" fmla="*/ 272 h 1852"/>
                <a:gd name="T82" fmla="*/ 2027 w 3493"/>
                <a:gd name="T83" fmla="*/ 249 h 1852"/>
                <a:gd name="T84" fmla="*/ 2206 w 3493"/>
                <a:gd name="T85" fmla="*/ 225 h 1852"/>
                <a:gd name="T86" fmla="*/ 2355 w 3493"/>
                <a:gd name="T87" fmla="*/ 204 h 1852"/>
                <a:gd name="T88" fmla="*/ 2431 w 3493"/>
                <a:gd name="T89" fmla="*/ 178 h 1852"/>
                <a:gd name="T90" fmla="*/ 2468 w 3493"/>
                <a:gd name="T91" fmla="*/ 129 h 1852"/>
                <a:gd name="T92" fmla="*/ 2475 w 3493"/>
                <a:gd name="T93" fmla="*/ 0 h 1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93" h="1852">
                  <a:moveTo>
                    <a:pt x="2837" y="1227"/>
                  </a:moveTo>
                  <a:lnTo>
                    <a:pt x="3392" y="1227"/>
                  </a:lnTo>
                  <a:lnTo>
                    <a:pt x="3414" y="1229"/>
                  </a:lnTo>
                  <a:lnTo>
                    <a:pt x="3436" y="1236"/>
                  </a:lnTo>
                  <a:lnTo>
                    <a:pt x="3455" y="1248"/>
                  </a:lnTo>
                  <a:lnTo>
                    <a:pt x="3471" y="1264"/>
                  </a:lnTo>
                  <a:lnTo>
                    <a:pt x="3482" y="1283"/>
                  </a:lnTo>
                  <a:lnTo>
                    <a:pt x="3490" y="1304"/>
                  </a:lnTo>
                  <a:lnTo>
                    <a:pt x="3493" y="1328"/>
                  </a:lnTo>
                  <a:lnTo>
                    <a:pt x="3490" y="1350"/>
                  </a:lnTo>
                  <a:lnTo>
                    <a:pt x="3482" y="1371"/>
                  </a:lnTo>
                  <a:lnTo>
                    <a:pt x="3471" y="1390"/>
                  </a:lnTo>
                  <a:lnTo>
                    <a:pt x="3455" y="1406"/>
                  </a:lnTo>
                  <a:lnTo>
                    <a:pt x="3436" y="1418"/>
                  </a:lnTo>
                  <a:lnTo>
                    <a:pt x="3414" y="1425"/>
                  </a:lnTo>
                  <a:lnTo>
                    <a:pt x="3392" y="1428"/>
                  </a:lnTo>
                  <a:lnTo>
                    <a:pt x="2837" y="1428"/>
                  </a:lnTo>
                  <a:lnTo>
                    <a:pt x="2837" y="1227"/>
                  </a:lnTo>
                  <a:close/>
                  <a:moveTo>
                    <a:pt x="2837" y="425"/>
                  </a:moveTo>
                  <a:lnTo>
                    <a:pt x="3392" y="425"/>
                  </a:lnTo>
                  <a:lnTo>
                    <a:pt x="3414" y="427"/>
                  </a:lnTo>
                  <a:lnTo>
                    <a:pt x="3436" y="434"/>
                  </a:lnTo>
                  <a:lnTo>
                    <a:pt x="3455" y="446"/>
                  </a:lnTo>
                  <a:lnTo>
                    <a:pt x="3471" y="462"/>
                  </a:lnTo>
                  <a:lnTo>
                    <a:pt x="3482" y="481"/>
                  </a:lnTo>
                  <a:lnTo>
                    <a:pt x="3490" y="502"/>
                  </a:lnTo>
                  <a:lnTo>
                    <a:pt x="3493" y="526"/>
                  </a:lnTo>
                  <a:lnTo>
                    <a:pt x="3490" y="548"/>
                  </a:lnTo>
                  <a:lnTo>
                    <a:pt x="3482" y="569"/>
                  </a:lnTo>
                  <a:lnTo>
                    <a:pt x="3471" y="588"/>
                  </a:lnTo>
                  <a:lnTo>
                    <a:pt x="3455" y="604"/>
                  </a:lnTo>
                  <a:lnTo>
                    <a:pt x="3436" y="616"/>
                  </a:lnTo>
                  <a:lnTo>
                    <a:pt x="3414" y="623"/>
                  </a:lnTo>
                  <a:lnTo>
                    <a:pt x="3392" y="626"/>
                  </a:lnTo>
                  <a:lnTo>
                    <a:pt x="2837" y="626"/>
                  </a:lnTo>
                  <a:lnTo>
                    <a:pt x="2837" y="425"/>
                  </a:lnTo>
                  <a:close/>
                  <a:moveTo>
                    <a:pt x="2475" y="0"/>
                  </a:moveTo>
                  <a:lnTo>
                    <a:pt x="2748" y="0"/>
                  </a:lnTo>
                  <a:lnTo>
                    <a:pt x="2748" y="1852"/>
                  </a:lnTo>
                  <a:lnTo>
                    <a:pt x="2475" y="1852"/>
                  </a:lnTo>
                  <a:lnTo>
                    <a:pt x="2475" y="1768"/>
                  </a:lnTo>
                  <a:lnTo>
                    <a:pt x="2474" y="1744"/>
                  </a:lnTo>
                  <a:lnTo>
                    <a:pt x="2468" y="1723"/>
                  </a:lnTo>
                  <a:lnTo>
                    <a:pt x="2460" y="1705"/>
                  </a:lnTo>
                  <a:lnTo>
                    <a:pt x="2447" y="1688"/>
                  </a:lnTo>
                  <a:lnTo>
                    <a:pt x="2431" y="1674"/>
                  </a:lnTo>
                  <a:lnTo>
                    <a:pt x="2410" y="1663"/>
                  </a:lnTo>
                  <a:lnTo>
                    <a:pt x="2385" y="1655"/>
                  </a:lnTo>
                  <a:lnTo>
                    <a:pt x="2355" y="1649"/>
                  </a:lnTo>
                  <a:lnTo>
                    <a:pt x="2311" y="1642"/>
                  </a:lnTo>
                  <a:lnTo>
                    <a:pt x="2261" y="1635"/>
                  </a:lnTo>
                  <a:lnTo>
                    <a:pt x="2206" y="1627"/>
                  </a:lnTo>
                  <a:lnTo>
                    <a:pt x="2147" y="1620"/>
                  </a:lnTo>
                  <a:lnTo>
                    <a:pt x="2087" y="1612"/>
                  </a:lnTo>
                  <a:lnTo>
                    <a:pt x="2027" y="1603"/>
                  </a:lnTo>
                  <a:lnTo>
                    <a:pt x="1967" y="1596"/>
                  </a:lnTo>
                  <a:lnTo>
                    <a:pt x="1909" y="1587"/>
                  </a:lnTo>
                  <a:lnTo>
                    <a:pt x="1854" y="1581"/>
                  </a:lnTo>
                  <a:lnTo>
                    <a:pt x="1804" y="1573"/>
                  </a:lnTo>
                  <a:lnTo>
                    <a:pt x="1761" y="1568"/>
                  </a:lnTo>
                  <a:lnTo>
                    <a:pt x="1708" y="1561"/>
                  </a:lnTo>
                  <a:lnTo>
                    <a:pt x="1662" y="1552"/>
                  </a:lnTo>
                  <a:lnTo>
                    <a:pt x="1622" y="1543"/>
                  </a:lnTo>
                  <a:lnTo>
                    <a:pt x="1586" y="1532"/>
                  </a:lnTo>
                  <a:lnTo>
                    <a:pt x="1554" y="1519"/>
                  </a:lnTo>
                  <a:lnTo>
                    <a:pt x="1525" y="1506"/>
                  </a:lnTo>
                  <a:lnTo>
                    <a:pt x="1500" y="1491"/>
                  </a:lnTo>
                  <a:lnTo>
                    <a:pt x="1477" y="1473"/>
                  </a:lnTo>
                  <a:lnTo>
                    <a:pt x="1455" y="1454"/>
                  </a:lnTo>
                  <a:lnTo>
                    <a:pt x="1433" y="1432"/>
                  </a:lnTo>
                  <a:lnTo>
                    <a:pt x="1413" y="1408"/>
                  </a:lnTo>
                  <a:lnTo>
                    <a:pt x="1391" y="1382"/>
                  </a:lnTo>
                  <a:lnTo>
                    <a:pt x="1376" y="1360"/>
                  </a:lnTo>
                  <a:lnTo>
                    <a:pt x="1361" y="1337"/>
                  </a:lnTo>
                  <a:lnTo>
                    <a:pt x="1348" y="1312"/>
                  </a:lnTo>
                  <a:lnTo>
                    <a:pt x="1333" y="1284"/>
                  </a:lnTo>
                  <a:lnTo>
                    <a:pt x="1317" y="1257"/>
                  </a:lnTo>
                  <a:lnTo>
                    <a:pt x="1302" y="1228"/>
                  </a:lnTo>
                  <a:lnTo>
                    <a:pt x="1285" y="1199"/>
                  </a:lnTo>
                  <a:lnTo>
                    <a:pt x="1268" y="1172"/>
                  </a:lnTo>
                  <a:lnTo>
                    <a:pt x="1249" y="1144"/>
                  </a:lnTo>
                  <a:lnTo>
                    <a:pt x="1229" y="1119"/>
                  </a:lnTo>
                  <a:lnTo>
                    <a:pt x="1208" y="1095"/>
                  </a:lnTo>
                  <a:lnTo>
                    <a:pt x="1184" y="1073"/>
                  </a:lnTo>
                  <a:lnTo>
                    <a:pt x="1159" y="1054"/>
                  </a:lnTo>
                  <a:lnTo>
                    <a:pt x="1131" y="1039"/>
                  </a:lnTo>
                  <a:lnTo>
                    <a:pt x="1101" y="1028"/>
                  </a:lnTo>
                  <a:lnTo>
                    <a:pt x="1068" y="1020"/>
                  </a:lnTo>
                  <a:lnTo>
                    <a:pt x="1032" y="1018"/>
                  </a:lnTo>
                  <a:lnTo>
                    <a:pt x="0" y="1018"/>
                  </a:lnTo>
                  <a:lnTo>
                    <a:pt x="0" y="835"/>
                  </a:lnTo>
                  <a:lnTo>
                    <a:pt x="1032" y="835"/>
                  </a:lnTo>
                  <a:lnTo>
                    <a:pt x="1068" y="832"/>
                  </a:lnTo>
                  <a:lnTo>
                    <a:pt x="1101" y="824"/>
                  </a:lnTo>
                  <a:lnTo>
                    <a:pt x="1131" y="813"/>
                  </a:lnTo>
                  <a:lnTo>
                    <a:pt x="1159" y="798"/>
                  </a:lnTo>
                  <a:lnTo>
                    <a:pt x="1184" y="779"/>
                  </a:lnTo>
                  <a:lnTo>
                    <a:pt x="1208" y="758"/>
                  </a:lnTo>
                  <a:lnTo>
                    <a:pt x="1229" y="734"/>
                  </a:lnTo>
                  <a:lnTo>
                    <a:pt x="1249" y="708"/>
                  </a:lnTo>
                  <a:lnTo>
                    <a:pt x="1268" y="681"/>
                  </a:lnTo>
                  <a:lnTo>
                    <a:pt x="1285" y="653"/>
                  </a:lnTo>
                  <a:lnTo>
                    <a:pt x="1302" y="624"/>
                  </a:lnTo>
                  <a:lnTo>
                    <a:pt x="1317" y="596"/>
                  </a:lnTo>
                  <a:lnTo>
                    <a:pt x="1333" y="568"/>
                  </a:lnTo>
                  <a:lnTo>
                    <a:pt x="1348" y="541"/>
                  </a:lnTo>
                  <a:lnTo>
                    <a:pt x="1361" y="516"/>
                  </a:lnTo>
                  <a:lnTo>
                    <a:pt x="1376" y="492"/>
                  </a:lnTo>
                  <a:lnTo>
                    <a:pt x="1391" y="471"/>
                  </a:lnTo>
                  <a:lnTo>
                    <a:pt x="1413" y="444"/>
                  </a:lnTo>
                  <a:lnTo>
                    <a:pt x="1433" y="421"/>
                  </a:lnTo>
                  <a:lnTo>
                    <a:pt x="1455" y="398"/>
                  </a:lnTo>
                  <a:lnTo>
                    <a:pt x="1477" y="379"/>
                  </a:lnTo>
                  <a:lnTo>
                    <a:pt x="1500" y="362"/>
                  </a:lnTo>
                  <a:lnTo>
                    <a:pt x="1525" y="347"/>
                  </a:lnTo>
                  <a:lnTo>
                    <a:pt x="1554" y="333"/>
                  </a:lnTo>
                  <a:lnTo>
                    <a:pt x="1586" y="321"/>
                  </a:lnTo>
                  <a:lnTo>
                    <a:pt x="1622" y="311"/>
                  </a:lnTo>
                  <a:lnTo>
                    <a:pt x="1662" y="301"/>
                  </a:lnTo>
                  <a:lnTo>
                    <a:pt x="1708" y="293"/>
                  </a:lnTo>
                  <a:lnTo>
                    <a:pt x="1761" y="285"/>
                  </a:lnTo>
                  <a:lnTo>
                    <a:pt x="1804" y="279"/>
                  </a:lnTo>
                  <a:lnTo>
                    <a:pt x="1854" y="272"/>
                  </a:lnTo>
                  <a:lnTo>
                    <a:pt x="1909" y="265"/>
                  </a:lnTo>
                  <a:lnTo>
                    <a:pt x="1967" y="258"/>
                  </a:lnTo>
                  <a:lnTo>
                    <a:pt x="2027" y="249"/>
                  </a:lnTo>
                  <a:lnTo>
                    <a:pt x="2087" y="241"/>
                  </a:lnTo>
                  <a:lnTo>
                    <a:pt x="2147" y="233"/>
                  </a:lnTo>
                  <a:lnTo>
                    <a:pt x="2206" y="225"/>
                  </a:lnTo>
                  <a:lnTo>
                    <a:pt x="2261" y="217"/>
                  </a:lnTo>
                  <a:lnTo>
                    <a:pt x="2311" y="210"/>
                  </a:lnTo>
                  <a:lnTo>
                    <a:pt x="2355" y="204"/>
                  </a:lnTo>
                  <a:lnTo>
                    <a:pt x="2385" y="198"/>
                  </a:lnTo>
                  <a:lnTo>
                    <a:pt x="2410" y="190"/>
                  </a:lnTo>
                  <a:lnTo>
                    <a:pt x="2431" y="178"/>
                  </a:lnTo>
                  <a:lnTo>
                    <a:pt x="2447" y="164"/>
                  </a:lnTo>
                  <a:lnTo>
                    <a:pt x="2460" y="148"/>
                  </a:lnTo>
                  <a:lnTo>
                    <a:pt x="2468" y="129"/>
                  </a:lnTo>
                  <a:lnTo>
                    <a:pt x="2474" y="108"/>
                  </a:lnTo>
                  <a:lnTo>
                    <a:pt x="2475" y="85"/>
                  </a:lnTo>
                  <a:lnTo>
                    <a:pt x="247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11" name="Obdélník 10"/>
            <p:cNvSpPr/>
            <p:nvPr userDrawn="1"/>
          </p:nvSpPr>
          <p:spPr bwMode="auto">
            <a:xfrm>
              <a:off x="460708" y="5885444"/>
              <a:ext cx="7318228" cy="78624"/>
            </a:xfrm>
            <a:prstGeom prst="rect">
              <a:avLst/>
            </a:prstGeom>
            <a:grp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defTabSz="652463">
                <a:buClr>
                  <a:srgbClr val="F24F00"/>
                </a:buClr>
              </a:pPr>
              <a:endParaRPr lang="cs-CZ" sz="1400" smtClean="0">
                <a:solidFill>
                  <a:srgbClr val="000000"/>
                </a:solidFill>
                <a:cs typeface="Arial" charset="0"/>
              </a:endParaRPr>
            </a:p>
          </p:txBody>
        </p:sp>
      </p:grpSp>
      <p:sp>
        <p:nvSpPr>
          <p:cNvPr id="2" name="Title 1"/>
          <p:cNvSpPr>
            <a:spLocks noGrp="1"/>
          </p:cNvSpPr>
          <p:nvPr>
            <p:ph type="title" hasCustomPrompt="1"/>
          </p:nvPr>
        </p:nvSpPr>
        <p:spPr>
          <a:xfrm>
            <a:off x="504001" y="437652"/>
            <a:ext cx="8136762" cy="846386"/>
          </a:xfrm>
        </p:spPr>
        <p:txBody>
          <a:bodyPr/>
          <a:lstStyle>
            <a:lvl1pPr>
              <a:defRPr baseline="0">
                <a:solidFill>
                  <a:srgbClr val="F24F00"/>
                </a:solidFill>
              </a:defRPr>
            </a:lvl1pPr>
          </a:lstStyle>
          <a:p>
            <a:r>
              <a:rPr lang="cs-CZ" dirty="0" smtClean="0"/>
              <a:t>KLIKNUTÍM VLOŽÍTE NADPIS </a:t>
            </a:r>
            <a:r>
              <a:rPr lang="cs-CZ" smtClean="0"/>
              <a:t>SNÍMKU – ELEKTŘINA</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3942645"/>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81192980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8" name="Straight Connector 7"/>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10" name="Straight Connector 7"/>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7"/>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08560865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lvl1pPr>
              <a:defRPr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852313359"/>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8" name="Straight Connector 7"/>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Tree>
    <p:extLst>
      <p:ext uri="{BB962C8B-B14F-4D97-AF65-F5344CB8AC3E}">
        <p14:creationId xmlns:p14="http://schemas.microsoft.com/office/powerpoint/2010/main" val="2761137398"/>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2281178"/>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1"/>
            <a:ext cx="3888000" cy="4084439"/>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2000" b="1"/>
            </a:lvl1pPr>
          </a:lstStyle>
          <a:p>
            <a:pPr lvl="0"/>
            <a:r>
              <a:rPr lang="cs-CZ" dirty="0" smtClean="0"/>
              <a:t>Podtitulek</a:t>
            </a:r>
            <a:endParaRPr lang="cs-CZ" dirty="0"/>
          </a:p>
        </p:txBody>
      </p:sp>
    </p:spTree>
    <p:extLst>
      <p:ext uri="{BB962C8B-B14F-4D97-AF65-F5344CB8AC3E}">
        <p14:creationId xmlns:p14="http://schemas.microsoft.com/office/powerpoint/2010/main" val="27280806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1181"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433105157"/>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3999" y="423021"/>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11" name="Straight Connector 10"/>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36759043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kliparty - šediv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3043"/>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7"/>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2557"/>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304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1692074893"/>
      </p:ext>
    </p:extLst>
  </p:cSld>
  <p:clrMapOvr>
    <a:masterClrMapping/>
  </p:clrMapOvr>
  <p:extLst mod="1">
    <p:ext uri="{DCECCB84-F9BA-43D5-87BE-67443E8EF086}">
      <p15:sldGuideLst xmlns:p15="http://schemas.microsoft.com/office/powerpoint/2012/main">
        <p15:guide id="1" pos="317" userDrawn="1">
          <p15:clr>
            <a:srgbClr val="FBAE40"/>
          </p15:clr>
        </p15:guide>
        <p15:guide id="2" pos="5443"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kliparty - šediv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3753234929"/>
      </p:ext>
    </p:extLst>
  </p:cSld>
  <p:clrMapOvr>
    <a:masterClrMapping/>
  </p:clrMapOvr>
  <p:extLst mod="1">
    <p:ext uri="{DCECCB84-F9BA-43D5-87BE-67443E8EF086}">
      <p15:sldGuideLst xmlns:p15="http://schemas.microsoft.com/office/powerpoint/2012/main">
        <p15:guide id="1" orient="horz" pos="527">
          <p15:clr>
            <a:srgbClr val="FBAE40"/>
          </p15:clr>
        </p15:guide>
        <p15:guide id="2" pos="5443" userDrawn="1">
          <p15:clr>
            <a:srgbClr val="FBAE40"/>
          </p15:clr>
        </p15:guide>
        <p15:guide id="0" pos="317" userDrawn="1">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kliparty - bílý podkla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2088000" y="21024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540306278"/>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kliparty - bílý podklad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2088000" y="2527201"/>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Content Placeholder 2"/>
          <p:cNvSpPr>
            <a:spLocks noGrp="1"/>
          </p:cNvSpPr>
          <p:nvPr>
            <p:ph idx="13"/>
          </p:nvPr>
        </p:nvSpPr>
        <p:spPr>
          <a:xfrm>
            <a:off x="2088000" y="4256075"/>
            <a:ext cx="6552000" cy="1583651"/>
          </a:xfrm>
          <a:noFill/>
        </p:spPr>
        <p:txBody>
          <a:bodyPr lIns="144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smtClean="0"/>
          </a:p>
          <a:p>
            <a:endParaRPr lang="cs-CZ" dirty="0"/>
          </a:p>
        </p:txBody>
      </p:sp>
      <p:sp>
        <p:nvSpPr>
          <p:cNvPr id="16"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grey</a:t>
            </a:r>
            <a:endParaRPr lang="cs-CZ" dirty="0"/>
          </a:p>
        </p:txBody>
      </p:sp>
    </p:spTree>
    <p:extLst>
      <p:ext uri="{BB962C8B-B14F-4D97-AF65-F5344CB8AC3E}">
        <p14:creationId xmlns:p14="http://schemas.microsoft.com/office/powerpoint/2010/main" val="2773473070"/>
      </p:ext>
    </p:extLst>
  </p:cSld>
  <p:clrMapOvr>
    <a:masterClrMapping/>
  </p:clrMapOvr>
  <p:extLst mod="1">
    <p:ext uri="{DCECCB84-F9BA-43D5-87BE-67443E8EF086}">
      <p15:sldGuideLst xmlns:p15="http://schemas.microsoft.com/office/powerpoint/2012/main">
        <p15:guide id="1" orient="horz" pos="527">
          <p15:clr>
            <a:srgbClr val="FBAE40"/>
          </p15:clr>
        </p15:guide>
        <p15:guide id="2" pos="5465" userDrawn="1">
          <p15:clr>
            <a:srgbClr val="FBAE40"/>
          </p15:clr>
        </p15:guide>
        <p15:guide id="3" pos="317">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kliparty s textem v rámečku">
    <p:spTree>
      <p:nvGrpSpPr>
        <p:cNvPr id="1" name=""/>
        <p:cNvGrpSpPr/>
        <p:nvPr/>
      </p:nvGrpSpPr>
      <p:grpSpPr>
        <a:xfrm>
          <a:off x="0" y="0"/>
          <a:ext cx="0" cy="0"/>
          <a:chOff x="0" y="0"/>
          <a:chExt cx="0" cy="0"/>
        </a:xfrm>
      </p:grpSpPr>
      <p:sp>
        <p:nvSpPr>
          <p:cNvPr id="17" name="Picture Placeholder 3"/>
          <p:cNvSpPr>
            <a:spLocks noGrp="1"/>
          </p:cNvSpPr>
          <p:nvPr>
            <p:ph type="pic" sz="quarter" idx="15" hasCustomPrompt="1"/>
          </p:nvPr>
        </p:nvSpPr>
        <p:spPr>
          <a:xfrm>
            <a:off x="504000" y="38312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8555" cy="846386"/>
          </a:xfrm>
        </p:spPr>
        <p:txBody>
          <a:bodyPr/>
          <a:lstStyle>
            <a:lvl1pPr>
              <a:defRPr/>
            </a:lvl1pPr>
          </a:lstStyle>
          <a:p>
            <a:r>
              <a:rPr lang="cs-CZ" dirty="0" smtClean="0"/>
              <a:t>PO KLIKNUTÍ MŮŽETE ZADAT VLASTNÍ NADPIS</a:t>
            </a:r>
            <a:r>
              <a:rPr lang="cs-CZ" smtClean="0"/>
              <a:t>, </a:t>
            </a:r>
            <a:br>
              <a:rPr lang="cs-CZ" smtClean="0"/>
            </a:br>
            <a:r>
              <a:rPr lang="cs-CZ" smtClean="0"/>
              <a:t>V</a:t>
            </a:r>
            <a:r>
              <a:rPr lang="cs-CZ" dirty="0" smtClean="0"/>
              <a:t> TÉTO ŠABLONĚ IDEÁLNĚ DVOUŘÁDKOVÝ</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
        <p:nvSpPr>
          <p:cNvPr id="15" name="Content Placeholder 2"/>
          <p:cNvSpPr>
            <a:spLocks noGrp="1"/>
          </p:cNvSpPr>
          <p:nvPr>
            <p:ph idx="1"/>
          </p:nvPr>
        </p:nvSpPr>
        <p:spPr>
          <a:xfrm>
            <a:off x="504000" y="21024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618421616"/>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va sloupce s mezititulkem">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2281178"/>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1"/>
            <a:ext cx="3888000" cy="4084439"/>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2000" b="1"/>
            </a:lvl1pPr>
          </a:lstStyle>
          <a:p>
            <a:pPr lvl="0"/>
            <a:r>
              <a:rPr lang="cs-CZ" dirty="0" smtClean="0"/>
              <a:t>Podtitulek</a:t>
            </a:r>
            <a:endParaRPr lang="cs-CZ" dirty="0"/>
          </a:p>
        </p:txBody>
      </p:sp>
      <p:cxnSp>
        <p:nvCxnSpPr>
          <p:cNvPr id="10" name="Straight Connector 10"/>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10"/>
          <p:cNvCxnSpPr/>
          <p:nvPr userDrawn="1"/>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1834926892"/>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kliparty s textem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Picture Placeholder 3"/>
          <p:cNvSpPr>
            <a:spLocks noGrp="1"/>
          </p:cNvSpPr>
          <p:nvPr>
            <p:ph type="pic" sz="quarter" idx="15" hasCustomPrompt="1"/>
          </p:nvPr>
        </p:nvSpPr>
        <p:spPr>
          <a:xfrm>
            <a:off x="504000" y="4256075"/>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3" name="Picture Placeholder 3"/>
          <p:cNvSpPr>
            <a:spLocks noGrp="1"/>
          </p:cNvSpPr>
          <p:nvPr>
            <p:ph type="pic" sz="quarter" idx="14" hasCustomPrompt="1"/>
          </p:nvPr>
        </p:nvSpPr>
        <p:spPr>
          <a:xfrm>
            <a:off x="504000" y="2527201"/>
            <a:ext cx="1584000" cy="1583651"/>
          </a:xfrm>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17" name="Content Placeholder 2"/>
          <p:cNvSpPr>
            <a:spLocks noGrp="1"/>
          </p:cNvSpPr>
          <p:nvPr>
            <p:ph idx="1"/>
          </p:nvPr>
        </p:nvSpPr>
        <p:spPr>
          <a:xfrm>
            <a:off x="504000" y="2527201"/>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5"/>
            <a:ext cx="8136000" cy="1583651"/>
          </a:xfrm>
          <a:noFill/>
          <a:ln w="15875">
            <a:solidFill>
              <a:srgbClr val="C8C8C8"/>
            </a:solidFill>
          </a:ln>
        </p:spPr>
        <p:txBody>
          <a:bodyPr lIns="1656000" tIns="5400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3120450268"/>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kliparty v rámečku">
    <p:spTree>
      <p:nvGrpSpPr>
        <p:cNvPr id="1" name=""/>
        <p:cNvGrpSpPr/>
        <p:nvPr/>
      </p:nvGrpSpPr>
      <p:grpSpPr>
        <a:xfrm>
          <a:off x="0" y="0"/>
          <a:ext cx="0" cy="0"/>
          <a:chOff x="0" y="0"/>
          <a:chExt cx="0" cy="0"/>
        </a:xfrm>
      </p:grpSpPr>
      <p:sp>
        <p:nvSpPr>
          <p:cNvPr id="16" name="Content Placeholder 2"/>
          <p:cNvSpPr>
            <a:spLocks noGrp="1"/>
          </p:cNvSpPr>
          <p:nvPr>
            <p:ph idx="13"/>
          </p:nvPr>
        </p:nvSpPr>
        <p:spPr>
          <a:xfrm>
            <a:off x="504000" y="38312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hasCustomPrompt="1"/>
          </p:nvPr>
        </p:nvSpPr>
        <p:spPr>
          <a:xfrm>
            <a:off x="504000" y="38312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18" name="Picture Placeholder 3"/>
          <p:cNvSpPr>
            <a:spLocks noGrp="1"/>
          </p:cNvSpPr>
          <p:nvPr>
            <p:ph type="pic" sz="quarter" idx="14" hasCustomPrompt="1"/>
          </p:nvPr>
        </p:nvSpPr>
        <p:spPr>
          <a:xfrm>
            <a:off x="504000" y="21024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3517501066"/>
      </p:ext>
    </p:extLst>
  </p:cSld>
  <p:clrMapOvr>
    <a:masterClrMapping/>
  </p:clrMapOvr>
  <p:extLst mod="1">
    <p:ext uri="{DCECCB84-F9BA-43D5-87BE-67443E8EF086}">
      <p15:sldGuideLst xmlns:p15="http://schemas.microsoft.com/office/powerpoint/2012/main">
        <p15:guide id="1" pos="317">
          <p15:clr>
            <a:srgbClr val="FBAE40"/>
          </p15:clr>
        </p15:guide>
        <p15:guide id="2" pos="5443">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kliparty v rámečku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2" name="Content Placeholder 2"/>
          <p:cNvSpPr>
            <a:spLocks noGrp="1"/>
          </p:cNvSpPr>
          <p:nvPr>
            <p:ph idx="13"/>
          </p:nvPr>
        </p:nvSpPr>
        <p:spPr>
          <a:xfrm>
            <a:off x="504000" y="4256075"/>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1"/>
            <a:ext cx="8136000" cy="1583651"/>
          </a:xfrm>
          <a:noFill/>
          <a:ln w="12700">
            <a:noFill/>
          </a:ln>
        </p:spPr>
        <p:txBody>
          <a:bodyPr lIns="1728000" tIns="0" rIns="72000" bIns="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hasCustomPrompt="1"/>
          </p:nvPr>
        </p:nvSpPr>
        <p:spPr>
          <a:xfrm>
            <a:off x="504000" y="4256075"/>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smtClean="0"/>
          </a:p>
          <a:p>
            <a:endParaRPr lang="cs-CZ" dirty="0"/>
          </a:p>
        </p:txBody>
      </p:sp>
      <p:sp>
        <p:nvSpPr>
          <p:cNvPr id="20" name="Picture Placeholder 3"/>
          <p:cNvSpPr>
            <a:spLocks noGrp="1"/>
          </p:cNvSpPr>
          <p:nvPr>
            <p:ph type="pic" sz="quarter" idx="14" hasCustomPrompt="1"/>
          </p:nvPr>
        </p:nvSpPr>
        <p:spPr>
          <a:xfrm>
            <a:off x="504000" y="2527201"/>
            <a:ext cx="1584000" cy="1583651"/>
          </a:xfrm>
          <a:ln w="15875">
            <a:solidFill>
              <a:srgbClr val="C8C8C8"/>
            </a:solidFill>
          </a:ln>
        </p:spPr>
        <p:txBody>
          <a:bodyPr/>
          <a:lstStyle>
            <a:lvl1pPr>
              <a:defRPr/>
            </a:lvl1pPr>
          </a:lstStyle>
          <a:p>
            <a:r>
              <a:rPr lang="cs-CZ" dirty="0" smtClean="0"/>
              <a:t>ČEZ </a:t>
            </a:r>
            <a:r>
              <a:rPr lang="cs-CZ" dirty="0" err="1" smtClean="0"/>
              <a:t>clipart</a:t>
            </a:r>
            <a:r>
              <a:rPr lang="cs-CZ" dirty="0" smtClean="0"/>
              <a:t> </a:t>
            </a:r>
            <a:r>
              <a:rPr lang="cs-CZ" dirty="0" err="1" smtClean="0"/>
              <a:t>picture</a:t>
            </a:r>
            <a:r>
              <a:rPr lang="cs-CZ" dirty="0" smtClean="0"/>
              <a:t> </a:t>
            </a:r>
            <a:r>
              <a:rPr lang="cs-CZ" dirty="0" err="1" smtClean="0"/>
              <a:t>white</a:t>
            </a:r>
            <a:endParaRPr lang="cs-CZ" dirty="0"/>
          </a:p>
        </p:txBody>
      </p:sp>
    </p:spTree>
    <p:extLst>
      <p:ext uri="{BB962C8B-B14F-4D97-AF65-F5344CB8AC3E}">
        <p14:creationId xmlns:p14="http://schemas.microsoft.com/office/powerpoint/2010/main" val="1290769718"/>
      </p:ext>
    </p:extLst>
  </p:cSld>
  <p:clrMapOvr>
    <a:masterClrMapping/>
  </p:clrMapOvr>
  <p:extLst mod="1">
    <p:ext uri="{DCECCB84-F9BA-43D5-87BE-67443E8EF086}">
      <p15:sldGuideLst xmlns:p15="http://schemas.microsoft.com/office/powerpoint/2012/main">
        <p15:guide id="1" orient="horz" pos="527">
          <p15:clr>
            <a:srgbClr val="FBAE40"/>
          </p15:clr>
        </p15:guide>
        <p15:guide id="2" pos="5443">
          <p15:clr>
            <a:srgbClr val="FBAE40"/>
          </p15:clr>
        </p15:guide>
        <p15:guide id="3" pos="317">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obrázek na pozadí">
    <p:spTree>
      <p:nvGrpSpPr>
        <p:cNvPr id="1" name=""/>
        <p:cNvGrpSpPr/>
        <p:nvPr/>
      </p:nvGrpSpPr>
      <p:grpSpPr>
        <a:xfrm>
          <a:off x="0" y="0"/>
          <a:ext cx="0" cy="0"/>
          <a:chOff x="0" y="0"/>
          <a:chExt cx="0" cy="0"/>
        </a:xfrm>
      </p:grpSpPr>
      <p:sp>
        <p:nvSpPr>
          <p:cNvPr id="4" name="Picture Placeholder 3"/>
          <p:cNvSpPr>
            <a:spLocks noGrp="1"/>
          </p:cNvSpPr>
          <p:nvPr>
            <p:ph type="pic" sz="quarter" idx="13" hasCustomPrompt="1"/>
          </p:nvPr>
        </p:nvSpPr>
        <p:spPr>
          <a:xfrm>
            <a:off x="2597150" y="1"/>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3999" y="2281178"/>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1" name="Straight Connector 10"/>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8" name="Text Placeholder 9"/>
          <p:cNvSpPr>
            <a:spLocks noGrp="1"/>
          </p:cNvSpPr>
          <p:nvPr>
            <p:ph type="body" sz="quarter" idx="12" hasCustomPrompt="1"/>
          </p:nvPr>
        </p:nvSpPr>
        <p:spPr>
          <a:xfrm>
            <a:off x="504002" y="1692001"/>
            <a:ext cx="3889375" cy="265177"/>
          </a:xfrm>
        </p:spPr>
        <p:txBody>
          <a:bodyPr/>
          <a:lstStyle>
            <a:lvl1pPr>
              <a:defRPr sz="1600" b="1"/>
            </a:lvl1pPr>
          </a:lstStyle>
          <a:p>
            <a:pPr lvl="0"/>
            <a:r>
              <a:rPr lang="cs-CZ" dirty="0" smtClean="0"/>
              <a:t>Podtitulek</a:t>
            </a:r>
            <a:endParaRPr lang="cs-CZ" dirty="0"/>
          </a:p>
        </p:txBody>
      </p:sp>
    </p:spTree>
    <p:extLst>
      <p:ext uri="{BB962C8B-B14F-4D97-AF65-F5344CB8AC3E}">
        <p14:creationId xmlns:p14="http://schemas.microsoft.com/office/powerpoint/2010/main" val="1920901029"/>
      </p:ext>
    </p:extLst>
  </p:cSld>
  <p:clrMapOvr>
    <a:masterClrMapping/>
  </p:clrMapOvr>
  <p:extLst mod="1">
    <p:ext uri="{DCECCB84-F9BA-43D5-87BE-67443E8EF086}">
      <p15:sldGuideLst xmlns:p15="http://schemas.microsoft.com/office/powerpoint/2012/main">
        <p15:guide id="1" pos="5443" userDrawn="1">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obrázek na pozadí (třířádkový titulek)">
    <p:spTree>
      <p:nvGrpSpPr>
        <p:cNvPr id="1" name=""/>
        <p:cNvGrpSpPr/>
        <p:nvPr/>
      </p:nvGrpSpPr>
      <p:grpSpPr>
        <a:xfrm>
          <a:off x="0" y="0"/>
          <a:ext cx="0" cy="0"/>
          <a:chOff x="0" y="0"/>
          <a:chExt cx="0" cy="0"/>
        </a:xfrm>
      </p:grpSpPr>
      <p:sp>
        <p:nvSpPr>
          <p:cNvPr id="8" name="Picture Placeholder 3"/>
          <p:cNvSpPr>
            <a:spLocks noGrp="1"/>
          </p:cNvSpPr>
          <p:nvPr>
            <p:ph type="pic" sz="quarter" idx="13" hasCustomPrompt="1"/>
          </p:nvPr>
        </p:nvSpPr>
        <p:spPr>
          <a:xfrm>
            <a:off x="2597150" y="8627"/>
            <a:ext cx="6546850" cy="6591300"/>
          </a:xfrm>
        </p:spPr>
        <p:txBody>
          <a:bodyPr/>
          <a:lstStyle>
            <a:lvl1pPr>
              <a:defRPr baseline="0"/>
            </a:lvl1pPr>
          </a:lstStyle>
          <a:p>
            <a:r>
              <a:rPr lang="cs-CZ" dirty="0" smtClean="0"/>
              <a:t>Background Picture </a:t>
            </a:r>
            <a:r>
              <a:rPr lang="cs-CZ" dirty="0" err="1" smtClean="0"/>
              <a:t>with</a:t>
            </a:r>
            <a:r>
              <a:rPr lang="cs-CZ" dirty="0" smtClean="0"/>
              <a:t> Transparent  Background </a:t>
            </a:r>
            <a:r>
              <a:rPr lang="cs-CZ" dirty="0" err="1" smtClean="0"/>
              <a:t>Color</a:t>
            </a:r>
            <a:endParaRPr lang="cs-CZ" dirty="0"/>
          </a:p>
        </p:txBody>
      </p:sp>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10"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a:t>
            </a:r>
            <a:br>
              <a:rPr lang="cs-CZ" smtClean="0"/>
            </a:br>
            <a:r>
              <a:rPr lang="cs-CZ" smtClean="0"/>
              <a:t>delší –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16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1865968239"/>
      </p:ext>
    </p:extLst>
  </p:cSld>
  <p:clrMapOvr>
    <a:masterClrMapping/>
  </p:clrMapOvr>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přechodový sním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1190445"/>
            <a:ext cx="8136000" cy="5181555"/>
          </a:xfrm>
        </p:spPr>
        <p:txBody>
          <a:bodyPr/>
          <a:lstStyle>
            <a:lvl1pPr>
              <a:spcAft>
                <a:spcPts val="2000"/>
              </a:spcAft>
              <a:defRPr sz="2000" b="1"/>
            </a:lvl1pPr>
            <a:lvl2pPr>
              <a:buClr>
                <a:srgbClr val="F24F00"/>
              </a:buClr>
              <a:defRPr/>
            </a:lvl2pPr>
            <a:lvl3pPr>
              <a:buClr>
                <a:srgbClr val="C8C8C8"/>
              </a:buClr>
              <a:defRPr/>
            </a:lvl3pPr>
          </a:lstStyle>
          <a:p>
            <a:pPr lvl="0"/>
            <a:r>
              <a:rPr lang="cs-CZ" dirty="0" smtClean="0"/>
              <a:t>Po kliknutí můžete vložit text</a:t>
            </a:r>
            <a:br>
              <a:rPr lang="cs-CZ" dirty="0" smtClean="0"/>
            </a:br>
            <a:endParaRPr lang="cs-CZ" dirty="0" smtClean="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Tree>
    <p:extLst>
      <p:ext uri="{BB962C8B-B14F-4D97-AF65-F5344CB8AC3E}">
        <p14:creationId xmlns:p14="http://schemas.microsoft.com/office/powerpoint/2010/main" val="5229470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p15:clr>
            <a:srgbClr val="FBAE40"/>
          </p15:clr>
        </p15:guide>
        <p15:guide id="2" pos="288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1_Úvodní snímek">
    <p:spTree>
      <p:nvGrpSpPr>
        <p:cNvPr id="1" name=""/>
        <p:cNvGrpSpPr/>
        <p:nvPr/>
      </p:nvGrpSpPr>
      <p:grpSpPr>
        <a:xfrm>
          <a:off x="0" y="0"/>
          <a:ext cx="0" cy="0"/>
          <a:chOff x="0" y="0"/>
          <a:chExt cx="0" cy="0"/>
        </a:xfrm>
      </p:grpSpPr>
      <p:grpSp>
        <p:nvGrpSpPr>
          <p:cNvPr id="5" name="McK Title Elements" hidden="1"/>
          <p:cNvGrpSpPr>
            <a:grpSpLocks/>
          </p:cNvGrpSpPr>
          <p:nvPr/>
        </p:nvGrpSpPr>
        <p:grpSpPr bwMode="auto">
          <a:xfrm>
            <a:off x="2863850" y="2182813"/>
            <a:ext cx="5130800" cy="4602162"/>
            <a:chOff x="1768" y="1348"/>
            <a:chExt cx="3167" cy="2841"/>
          </a:xfrm>
        </p:grpSpPr>
        <p:sp>
          <p:nvSpPr>
            <p:cNvPr id="6" name="McK Confidential" hidden="1"/>
            <p:cNvSpPr txBox="1">
              <a:spLocks noChangeArrowheads="1"/>
            </p:cNvSpPr>
            <p:nvPr/>
          </p:nvSpPr>
          <p:spPr bwMode="auto">
            <a:xfrm>
              <a:off x="1768" y="1348"/>
              <a:ext cx="936"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defRPr/>
              </a:pPr>
              <a:r>
                <a:rPr lang="cs-CZ" i="0" dirty="0">
                  <a:solidFill>
                    <a:srgbClr val="000000"/>
                  </a:solidFill>
                  <a:cs typeface="Arial" charset="0"/>
                </a:rPr>
                <a:t>DŮVĚRNÉ</a:t>
              </a:r>
            </a:p>
          </p:txBody>
        </p:sp>
        <p:sp>
          <p:nvSpPr>
            <p:cNvPr id="8" name="McK Document" hidden="1"/>
            <p:cNvSpPr txBox="1">
              <a:spLocks noChangeArrowheads="1"/>
            </p:cNvSpPr>
            <p:nvPr/>
          </p:nvSpPr>
          <p:spPr bwMode="auto">
            <a:xfrm>
              <a:off x="1768" y="3045"/>
              <a:ext cx="3167" cy="137"/>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defRPr/>
              </a:pPr>
              <a:r>
                <a:rPr lang="cs-CZ" i="0" dirty="0">
                  <a:solidFill>
                    <a:srgbClr val="000000"/>
                  </a:solidFill>
                  <a:cs typeface="Arial" charset="0"/>
                </a:rPr>
                <a:t>Dokument</a:t>
              </a:r>
            </a:p>
          </p:txBody>
        </p:sp>
        <p:sp>
          <p:nvSpPr>
            <p:cNvPr id="10" name="McK Date" hidden="1"/>
            <p:cNvSpPr txBox="1">
              <a:spLocks noChangeArrowheads="1"/>
            </p:cNvSpPr>
            <p:nvPr/>
          </p:nvSpPr>
          <p:spPr bwMode="auto">
            <a:xfrm>
              <a:off x="1768" y="3216"/>
              <a:ext cx="3167" cy="138"/>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defRPr/>
              </a:pPr>
              <a:r>
                <a:rPr lang="cs-CZ" i="0" dirty="0">
                  <a:solidFill>
                    <a:srgbClr val="000000"/>
                  </a:solidFill>
                  <a:cs typeface="Arial" charset="0"/>
                </a:rPr>
                <a:t>Datum</a:t>
              </a:r>
            </a:p>
          </p:txBody>
        </p:sp>
        <p:sp>
          <p:nvSpPr>
            <p:cNvPr id="11" name="McK Disclaimer" hidden="1"/>
            <p:cNvSpPr>
              <a:spLocks noChangeArrowheads="1"/>
            </p:cNvSpPr>
            <p:nvPr>
              <p:custDataLst>
                <p:tags r:id="rId1"/>
              </p:custDataLst>
            </p:nvPr>
          </p:nvSpPr>
          <p:spPr bwMode="auto">
            <a:xfrm>
              <a:off x="1768" y="3753"/>
              <a:ext cx="2303"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p>
              <a:pPr algn="l" defTabSz="804863">
                <a:spcBef>
                  <a:spcPct val="0"/>
                </a:spcBef>
                <a:buClrTx/>
                <a:buFontTx/>
                <a:buNone/>
              </a:pPr>
              <a:r>
                <a:rPr lang="cs-CZ" sz="900" i="0" dirty="0" err="1">
                  <a:solidFill>
                    <a:srgbClr val="000000"/>
                  </a:solidFill>
                  <a:latin typeface="Arial" charset="0"/>
                  <a:cs typeface="Arial" charset="0"/>
                </a:rPr>
                <a:t>This</a:t>
              </a:r>
              <a:r>
                <a:rPr lang="cs-CZ" sz="900" i="0" dirty="0">
                  <a:solidFill>
                    <a:srgbClr val="000000"/>
                  </a:solidFill>
                  <a:latin typeface="Arial" charset="0"/>
                  <a:cs typeface="Arial" charset="0"/>
                </a:rPr>
                <a:t> report </a:t>
              </a:r>
              <a:r>
                <a:rPr lang="cs-CZ" sz="900" i="0" dirty="0" err="1">
                  <a:solidFill>
                    <a:srgbClr val="000000"/>
                  </a:solidFill>
                  <a:latin typeface="Arial" charset="0"/>
                  <a:cs typeface="Arial" charset="0"/>
                </a:rPr>
                <a:t>is</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solely</a:t>
              </a:r>
              <a:r>
                <a:rPr lang="cs-CZ" sz="900" i="0" dirty="0">
                  <a:solidFill>
                    <a:srgbClr val="000000"/>
                  </a:solidFill>
                  <a:latin typeface="Arial" charset="0"/>
                  <a:cs typeface="Arial" charset="0"/>
                </a:rPr>
                <a:t> for </a:t>
              </a:r>
              <a:r>
                <a:rPr lang="cs-CZ" sz="900" i="0" dirty="0" err="1">
                  <a:solidFill>
                    <a:srgbClr val="000000"/>
                  </a:solidFill>
                  <a:latin typeface="Arial" charset="0"/>
                  <a:cs typeface="Arial" charset="0"/>
                </a:rPr>
                <a:t>the</a:t>
              </a:r>
              <a:r>
                <a:rPr lang="cs-CZ" sz="900" i="0" dirty="0">
                  <a:solidFill>
                    <a:srgbClr val="000000"/>
                  </a:solidFill>
                  <a:latin typeface="Arial" charset="0"/>
                  <a:cs typeface="Arial" charset="0"/>
                </a:rPr>
                <a:t> use </a:t>
              </a:r>
              <a:r>
                <a:rPr lang="cs-CZ" sz="900" i="0" dirty="0" err="1">
                  <a:solidFill>
                    <a:srgbClr val="000000"/>
                  </a:solidFill>
                  <a:latin typeface="Arial" charset="0"/>
                  <a:cs typeface="Arial" charset="0"/>
                </a:rPr>
                <a:t>of</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client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personnel</a:t>
              </a:r>
              <a:r>
                <a:rPr lang="cs-CZ" sz="900" i="0" dirty="0">
                  <a:solidFill>
                    <a:srgbClr val="000000"/>
                  </a:solidFill>
                  <a:latin typeface="Arial" charset="0"/>
                  <a:cs typeface="Arial" charset="0"/>
                </a:rPr>
                <a:t>.  No part </a:t>
              </a:r>
              <a:r>
                <a:rPr lang="cs-CZ" sz="900" i="0" dirty="0" err="1">
                  <a:solidFill>
                    <a:srgbClr val="000000"/>
                  </a:solidFill>
                  <a:latin typeface="Arial" charset="0"/>
                  <a:cs typeface="Arial" charset="0"/>
                </a:rPr>
                <a:t>of</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it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may</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be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circulated</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quoted</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or</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reproduced</a:t>
              </a:r>
              <a:r>
                <a:rPr lang="cs-CZ" sz="900" i="0" dirty="0">
                  <a:solidFill>
                    <a:srgbClr val="000000"/>
                  </a:solidFill>
                  <a:latin typeface="Arial" charset="0"/>
                  <a:cs typeface="Arial" charset="0"/>
                </a:rPr>
                <a:t> for </a:t>
              </a:r>
              <a:r>
                <a:rPr lang="cs-CZ" sz="900" i="0" dirty="0" err="1">
                  <a:solidFill>
                    <a:srgbClr val="000000"/>
                  </a:solidFill>
                  <a:latin typeface="Arial" charset="0"/>
                  <a:cs typeface="Arial" charset="0"/>
                </a:rPr>
                <a:t>distribution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outside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the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client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organization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without</a:t>
              </a:r>
              <a:r>
                <a:rPr lang="cs-CZ" sz="900" i="0" dirty="0">
                  <a:solidFill>
                    <a:srgbClr val="000000"/>
                  </a:solidFill>
                  <a:latin typeface="Arial" charset="0"/>
                  <a:cs typeface="Arial" charset="0"/>
                </a:rPr>
                <a:t> prior </a:t>
              </a:r>
              <a:r>
                <a:rPr lang="cs-CZ" sz="900" i="0" dirty="0" err="1">
                  <a:solidFill>
                    <a:srgbClr val="000000"/>
                  </a:solidFill>
                  <a:latin typeface="Arial" charset="0"/>
                  <a:cs typeface="Arial" charset="0"/>
                </a:rPr>
                <a:t>written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approval</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from</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McKinsey</a:t>
              </a:r>
              <a:r>
                <a:rPr lang="cs-CZ" sz="900" i="0" dirty="0">
                  <a:solidFill>
                    <a:srgbClr val="000000"/>
                  </a:solidFill>
                  <a:latin typeface="Arial" charset="0"/>
                  <a:cs typeface="Arial" charset="0"/>
                </a:rPr>
                <a:t> &amp; </a:t>
              </a:r>
              <a:r>
                <a:rPr lang="cs-CZ" sz="900" i="0" dirty="0" err="1">
                  <a:solidFill>
                    <a:srgbClr val="000000"/>
                  </a:solidFill>
                  <a:latin typeface="Arial" charset="0"/>
                  <a:cs typeface="Arial" charset="0"/>
                </a:rPr>
                <a:t>Company</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This</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material</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was</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used</a:t>
              </a:r>
              <a:r>
                <a:rPr lang="cs-CZ" sz="900" i="0" dirty="0">
                  <a:solidFill>
                    <a:srgbClr val="000000"/>
                  </a:solidFill>
                  <a:latin typeface="Arial" charset="0"/>
                  <a:cs typeface="Arial" charset="0"/>
                </a:rPr>
                <a:t> by </a:t>
              </a:r>
              <a:r>
                <a:rPr lang="cs-CZ" sz="900" i="0" dirty="0" err="1">
                  <a:solidFill>
                    <a:srgbClr val="000000"/>
                  </a:solidFill>
                  <a:latin typeface="Arial" charset="0"/>
                  <a:cs typeface="Arial" charset="0"/>
                </a:rPr>
                <a:t>McKinsey</a:t>
              </a:r>
              <a:r>
                <a:rPr lang="cs-CZ" sz="900" i="0" dirty="0">
                  <a:solidFill>
                    <a:srgbClr val="000000"/>
                  </a:solidFill>
                  <a:latin typeface="Arial" charset="0"/>
                  <a:cs typeface="Arial" charset="0"/>
                </a:rPr>
                <a:t> &amp; </a:t>
              </a:r>
              <a:r>
                <a:rPr lang="cs-CZ" sz="900" i="0" dirty="0" err="1">
                  <a:solidFill>
                    <a:srgbClr val="000000"/>
                  </a:solidFill>
                  <a:latin typeface="Arial" charset="0"/>
                  <a:cs typeface="Arial" charset="0"/>
                </a:rPr>
                <a:t>Company</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during</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an</a:t>
              </a:r>
              <a:r>
                <a:rPr lang="cs-CZ" sz="900" i="0" dirty="0">
                  <a:solidFill>
                    <a:srgbClr val="000000"/>
                  </a:solidFill>
                  <a:latin typeface="Arial" charset="0"/>
                  <a:cs typeface="Arial" charset="0"/>
                </a:rPr>
                <a:t> oral </a:t>
              </a:r>
              <a:r>
                <a:rPr lang="cs-CZ" sz="900" i="0" dirty="0" err="1">
                  <a:solidFill>
                    <a:srgbClr val="000000"/>
                  </a:solidFill>
                  <a:latin typeface="Arial" charset="0"/>
                  <a:cs typeface="Arial" charset="0"/>
                </a:rPr>
                <a:t>presentation</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it</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is</a:t>
              </a:r>
              <a:r>
                <a:rPr lang="cs-CZ" sz="900" i="0" dirty="0">
                  <a:solidFill>
                    <a:srgbClr val="000000"/>
                  </a:solidFill>
                  <a:latin typeface="Arial" charset="0"/>
                  <a:cs typeface="Arial" charset="0"/>
                </a:rPr>
                <a:t> not a </a:t>
              </a:r>
              <a:r>
                <a:rPr lang="cs-CZ" sz="900" i="0" dirty="0" err="1">
                  <a:solidFill>
                    <a:srgbClr val="000000"/>
                  </a:solidFill>
                  <a:latin typeface="Arial" charset="0"/>
                  <a:cs typeface="Arial" charset="0"/>
                </a:rPr>
                <a:t>complete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record</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of</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the</a:t>
              </a:r>
              <a:r>
                <a:rPr lang="cs-CZ" sz="900" i="0" dirty="0">
                  <a:solidFill>
                    <a:srgbClr val="000000"/>
                  </a:solidFill>
                  <a:latin typeface="Arial" charset="0"/>
                  <a:cs typeface="Arial" charset="0"/>
                </a:rPr>
                <a:t> </a:t>
              </a:r>
              <a:r>
                <a:rPr lang="cs-CZ" sz="900" i="0" dirty="0" err="1">
                  <a:solidFill>
                    <a:srgbClr val="000000"/>
                  </a:solidFill>
                  <a:latin typeface="Arial" charset="0"/>
                  <a:cs typeface="Arial" charset="0"/>
                </a:rPr>
                <a:t>discussion</a:t>
              </a:r>
              <a:r>
                <a:rPr lang="cs-CZ" sz="900" i="0" dirty="0">
                  <a:solidFill>
                    <a:srgbClr val="000000"/>
                  </a:solidFill>
                  <a:latin typeface="Arial" charset="0"/>
                  <a:cs typeface="Arial" charset="0"/>
                </a:rPr>
                <a:t>.</a:t>
              </a:r>
            </a:p>
          </p:txBody>
        </p:sp>
      </p:grpSp>
      <p:sp>
        <p:nvSpPr>
          <p:cNvPr id="12" name="Working Draft Text" hidden="1"/>
          <p:cNvSpPr>
            <a:spLocks noChangeArrowheads="1"/>
          </p:cNvSpPr>
          <p:nvPr/>
        </p:nvSpPr>
        <p:spPr bwMode="auto">
          <a:xfrm>
            <a:off x="427038" y="349250"/>
            <a:ext cx="310991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rgbClr val="FFFFFF"/>
                </a:solidFill>
                <a:latin typeface="Arial" charset="0"/>
                <a:cs typeface="Arial" charset="0"/>
              </a:rPr>
              <a:t>Working Draft    </a:t>
            </a:r>
          </a:p>
        </p:txBody>
      </p:sp>
      <p:sp>
        <p:nvSpPr>
          <p:cNvPr id="13" name="Working Draft" hidden="1"/>
          <p:cNvSpPr txBox="1">
            <a:spLocks noChangeArrowheads="1"/>
          </p:cNvSpPr>
          <p:nvPr/>
        </p:nvSpPr>
        <p:spPr bwMode="auto">
          <a:xfrm>
            <a:off x="427038" y="593725"/>
            <a:ext cx="4675187"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eaLnBrk="0" hangingPunct="0">
              <a:spcBef>
                <a:spcPct val="50000"/>
              </a:spcBef>
              <a:buClr>
                <a:schemeClr val="accent2"/>
              </a:buClr>
              <a:buFont typeface="Wingdings" pitchFamily="2" charset="2"/>
              <a:defRPr sz="1400" i="1">
                <a:solidFill>
                  <a:schemeClr val="tx1"/>
                </a:solidFill>
                <a:latin typeface="Arial" charset="0"/>
              </a:defRPr>
            </a:lvl1pPr>
            <a:lvl2pPr marL="742950" indent="-285750" algn="ctr" eaLnBrk="0" hangingPunct="0">
              <a:spcBef>
                <a:spcPct val="50000"/>
              </a:spcBef>
              <a:buClr>
                <a:schemeClr val="accent2"/>
              </a:buClr>
              <a:buFont typeface="Wingdings" pitchFamily="2" charset="2"/>
              <a:defRPr sz="1400" i="1">
                <a:solidFill>
                  <a:schemeClr val="tx1"/>
                </a:solidFill>
                <a:latin typeface="Arial" charset="0"/>
              </a:defRPr>
            </a:lvl2pPr>
            <a:lvl3pPr marL="1143000" indent="-228600" algn="ctr" eaLnBrk="0" hangingPunct="0">
              <a:spcBef>
                <a:spcPct val="50000"/>
              </a:spcBef>
              <a:buClr>
                <a:schemeClr val="accent2"/>
              </a:buClr>
              <a:buFont typeface="Wingdings" pitchFamily="2" charset="2"/>
              <a:defRPr sz="1400" i="1">
                <a:solidFill>
                  <a:schemeClr val="tx1"/>
                </a:solidFill>
                <a:latin typeface="Arial" charset="0"/>
              </a:defRPr>
            </a:lvl3pPr>
            <a:lvl4pPr marL="1600200" indent="-228600" algn="ctr" eaLnBrk="0" hangingPunct="0">
              <a:spcBef>
                <a:spcPct val="50000"/>
              </a:spcBef>
              <a:buClr>
                <a:schemeClr val="accent2"/>
              </a:buClr>
              <a:buFont typeface="Wingdings" pitchFamily="2" charset="2"/>
              <a:defRPr sz="1400" i="1">
                <a:solidFill>
                  <a:schemeClr val="tx1"/>
                </a:solidFill>
                <a:latin typeface="Arial" charset="0"/>
              </a:defRPr>
            </a:lvl4pPr>
            <a:lvl5pPr marL="2057400" indent="-228600" algn="ctr" eaLnBrk="0" hangingPunct="0">
              <a:spcBef>
                <a:spcPct val="50000"/>
              </a:spcBef>
              <a:buClr>
                <a:schemeClr val="accent2"/>
              </a:buClr>
              <a:buFont typeface="Wingdings" pitchFamily="2" charset="2"/>
              <a:defRPr sz="1400" i="1">
                <a:solidFill>
                  <a:schemeClr val="tx1"/>
                </a:solidFill>
                <a:latin typeface="Arial" charset="0"/>
              </a:defRPr>
            </a:lvl5pPr>
            <a:lvl6pPr marL="25146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6pPr>
            <a:lvl7pPr marL="29718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7pPr>
            <a:lvl8pPr marL="34290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8pPr>
            <a:lvl9pPr marL="38862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9pPr>
          </a:lstStyle>
          <a:p>
            <a:pPr algn="l" eaLnBrk="1" hangingPunct="1">
              <a:spcBef>
                <a:spcPct val="0"/>
              </a:spcBef>
              <a:buClrTx/>
              <a:buFontTx/>
              <a:buNone/>
            </a:pPr>
            <a:r>
              <a:rPr lang="en-US" sz="1200" i="0">
                <a:solidFill>
                  <a:srgbClr val="000000"/>
                </a:solidFill>
                <a:cs typeface="Arial" charset="0"/>
              </a:rPr>
              <a:t>Last Modified 10/4/2004 4:39:06 PM Central Europe Standard Time</a:t>
            </a:r>
            <a:endParaRPr lang="cs-CZ" sz="1200" i="0">
              <a:solidFill>
                <a:srgbClr val="000000"/>
              </a:solidFill>
              <a:cs typeface="Arial" charset="0"/>
            </a:endParaRPr>
          </a:p>
        </p:txBody>
      </p:sp>
      <p:sp>
        <p:nvSpPr>
          <p:cNvPr id="14" name="Printed" hidden="1"/>
          <p:cNvSpPr txBox="1">
            <a:spLocks noChangeArrowheads="1"/>
          </p:cNvSpPr>
          <p:nvPr/>
        </p:nvSpPr>
        <p:spPr bwMode="auto">
          <a:xfrm>
            <a:off x="427038" y="815975"/>
            <a:ext cx="4306887"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ctr" eaLnBrk="0" hangingPunct="0">
              <a:spcBef>
                <a:spcPct val="50000"/>
              </a:spcBef>
              <a:buClr>
                <a:schemeClr val="accent2"/>
              </a:buClr>
              <a:buFont typeface="Wingdings" pitchFamily="2" charset="2"/>
              <a:defRPr sz="1400" i="1">
                <a:solidFill>
                  <a:schemeClr val="tx1"/>
                </a:solidFill>
                <a:latin typeface="Arial" charset="0"/>
              </a:defRPr>
            </a:lvl1pPr>
            <a:lvl2pPr marL="742950" indent="-285750" algn="ctr" eaLnBrk="0" hangingPunct="0">
              <a:spcBef>
                <a:spcPct val="50000"/>
              </a:spcBef>
              <a:buClr>
                <a:schemeClr val="accent2"/>
              </a:buClr>
              <a:buFont typeface="Wingdings" pitchFamily="2" charset="2"/>
              <a:defRPr sz="1400" i="1">
                <a:solidFill>
                  <a:schemeClr val="tx1"/>
                </a:solidFill>
                <a:latin typeface="Arial" charset="0"/>
              </a:defRPr>
            </a:lvl2pPr>
            <a:lvl3pPr marL="1143000" indent="-228600" algn="ctr" eaLnBrk="0" hangingPunct="0">
              <a:spcBef>
                <a:spcPct val="50000"/>
              </a:spcBef>
              <a:buClr>
                <a:schemeClr val="accent2"/>
              </a:buClr>
              <a:buFont typeface="Wingdings" pitchFamily="2" charset="2"/>
              <a:defRPr sz="1400" i="1">
                <a:solidFill>
                  <a:schemeClr val="tx1"/>
                </a:solidFill>
                <a:latin typeface="Arial" charset="0"/>
              </a:defRPr>
            </a:lvl3pPr>
            <a:lvl4pPr marL="1600200" indent="-228600" algn="ctr" eaLnBrk="0" hangingPunct="0">
              <a:spcBef>
                <a:spcPct val="50000"/>
              </a:spcBef>
              <a:buClr>
                <a:schemeClr val="accent2"/>
              </a:buClr>
              <a:buFont typeface="Wingdings" pitchFamily="2" charset="2"/>
              <a:defRPr sz="1400" i="1">
                <a:solidFill>
                  <a:schemeClr val="tx1"/>
                </a:solidFill>
                <a:latin typeface="Arial" charset="0"/>
              </a:defRPr>
            </a:lvl4pPr>
            <a:lvl5pPr marL="2057400" indent="-228600" algn="ctr" eaLnBrk="0" hangingPunct="0">
              <a:spcBef>
                <a:spcPct val="50000"/>
              </a:spcBef>
              <a:buClr>
                <a:schemeClr val="accent2"/>
              </a:buClr>
              <a:buFont typeface="Wingdings" pitchFamily="2" charset="2"/>
              <a:defRPr sz="1400" i="1">
                <a:solidFill>
                  <a:schemeClr val="tx1"/>
                </a:solidFill>
                <a:latin typeface="Arial" charset="0"/>
              </a:defRPr>
            </a:lvl5pPr>
            <a:lvl6pPr marL="25146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6pPr>
            <a:lvl7pPr marL="29718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7pPr>
            <a:lvl8pPr marL="34290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8pPr>
            <a:lvl9pPr marL="3886200" indent="-228600" algn="ctr" eaLnBrk="0" fontAlgn="base" hangingPunct="0">
              <a:spcBef>
                <a:spcPct val="50000"/>
              </a:spcBef>
              <a:spcAft>
                <a:spcPct val="0"/>
              </a:spcAft>
              <a:buClr>
                <a:schemeClr val="accent2"/>
              </a:buClr>
              <a:buFont typeface="Wingdings" pitchFamily="2" charset="2"/>
              <a:defRPr sz="1400" i="1">
                <a:solidFill>
                  <a:schemeClr val="tx1"/>
                </a:solidFill>
                <a:latin typeface="Arial" charset="0"/>
              </a:defRPr>
            </a:lvl9pPr>
          </a:lstStyle>
          <a:p>
            <a:pPr algn="l" eaLnBrk="1" hangingPunct="1">
              <a:spcBef>
                <a:spcPct val="0"/>
              </a:spcBef>
              <a:buClrTx/>
              <a:buFontTx/>
              <a:buNone/>
            </a:pPr>
            <a:r>
              <a:rPr lang="cs-CZ" sz="1200" i="0" dirty="0" err="1">
                <a:solidFill>
                  <a:srgbClr val="000000"/>
                </a:solidFill>
                <a:cs typeface="Arial" charset="0"/>
              </a:rPr>
              <a:t>Printed</a:t>
            </a:r>
            <a:r>
              <a:rPr lang="cs-CZ" sz="1200" i="0" dirty="0">
                <a:solidFill>
                  <a:srgbClr val="000000"/>
                </a:solidFill>
                <a:cs typeface="Arial" charset="0"/>
              </a:rPr>
              <a:t> 10/4/2004 11:36:40 AM </a:t>
            </a:r>
            <a:r>
              <a:rPr lang="cs-CZ" sz="1200" i="0" dirty="0" err="1">
                <a:solidFill>
                  <a:srgbClr val="000000"/>
                </a:solidFill>
                <a:cs typeface="Arial" charset="0"/>
              </a:rPr>
              <a:t>Central</a:t>
            </a:r>
            <a:r>
              <a:rPr lang="cs-CZ" sz="1200" i="0" dirty="0">
                <a:solidFill>
                  <a:srgbClr val="000000"/>
                </a:solidFill>
                <a:cs typeface="Arial" charset="0"/>
              </a:rPr>
              <a:t> </a:t>
            </a:r>
            <a:r>
              <a:rPr lang="cs-CZ" sz="1200" i="0" dirty="0" err="1">
                <a:solidFill>
                  <a:srgbClr val="000000"/>
                </a:solidFill>
                <a:cs typeface="Arial" charset="0"/>
              </a:rPr>
              <a:t>Europe</a:t>
            </a:r>
            <a:r>
              <a:rPr lang="cs-CZ" sz="1200" i="0" dirty="0">
                <a:solidFill>
                  <a:srgbClr val="000000"/>
                </a:solidFill>
                <a:cs typeface="Arial" charset="0"/>
              </a:rPr>
              <a:t> Standard </a:t>
            </a:r>
            <a:r>
              <a:rPr lang="cs-CZ" sz="1200" i="0" dirty="0" err="1">
                <a:solidFill>
                  <a:srgbClr val="000000"/>
                </a:solidFill>
                <a:cs typeface="Arial" charset="0"/>
              </a:rPr>
              <a:t>Time</a:t>
            </a:r>
            <a:endParaRPr lang="cs-CZ" sz="1200" i="0" dirty="0">
              <a:solidFill>
                <a:srgbClr val="000000"/>
              </a:solidFill>
              <a:cs typeface="Arial" charset="0"/>
            </a:endParaRP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602413"/>
            <a:ext cx="9144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83525" y="468313"/>
            <a:ext cx="757238"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92"/>
          <p:cNvSpPr>
            <a:spLocks noGrp="1" noChangeArrowheads="1"/>
          </p:cNvSpPr>
          <p:nvPr>
            <p:ph type="title"/>
          </p:nvPr>
        </p:nvSpPr>
        <p:spPr bwMode="auto">
          <a:xfrm>
            <a:off x="504000" y="1052730"/>
            <a:ext cx="6876000" cy="1923604"/>
          </a:xfrm>
          <a:prstGeom prst="rect">
            <a:avLst/>
          </a:prstGeom>
          <a:noFill/>
          <a:ln w="9525" algn="ctr">
            <a:noFill/>
            <a:miter lim="800000"/>
            <a:headEnd/>
            <a:tailEnd/>
          </a:ln>
          <a:effectLst/>
        </p:spPr>
        <p:txBody>
          <a:bodyPr/>
          <a:lstStyle>
            <a:lvl1pPr>
              <a:lnSpc>
                <a:spcPts val="5000"/>
              </a:lnSpc>
              <a:defRPr sz="3600" b="0">
                <a:solidFill>
                  <a:srgbClr val="F24F00"/>
                </a:solidFill>
                <a:latin typeface="+mj-lt"/>
                <a:cs typeface="Arial CE" panose="020B0604020202020204" pitchFamily="34" charset="0"/>
              </a:defRPr>
            </a:lvl1pPr>
          </a:lstStyle>
          <a:p>
            <a:pPr lvl="0"/>
            <a:r>
              <a:rPr lang="cs-CZ" smtClean="0"/>
              <a:t>Kliknutím lze upravit styl.</a:t>
            </a:r>
            <a:endParaRPr lang="cs-CZ" dirty="0" smtClean="0"/>
          </a:p>
        </p:txBody>
      </p:sp>
      <p:sp>
        <p:nvSpPr>
          <p:cNvPr id="7" name="Text Placeholder 6"/>
          <p:cNvSpPr>
            <a:spLocks noGrp="1"/>
          </p:cNvSpPr>
          <p:nvPr>
            <p:ph type="body" sz="quarter" idx="10"/>
          </p:nvPr>
        </p:nvSpPr>
        <p:spPr>
          <a:xfrm>
            <a:off x="503238" y="4675937"/>
            <a:ext cx="1846262" cy="241300"/>
          </a:xfrm>
        </p:spPr>
        <p:txBody>
          <a:bodyPr/>
          <a:lstStyle>
            <a:lvl1pPr>
              <a:defRPr sz="1800" b="1" baseline="0">
                <a:solidFill>
                  <a:srgbClr val="F24F00"/>
                </a:solidFill>
              </a:defRPr>
            </a:lvl1pPr>
          </a:lstStyle>
          <a:p>
            <a:pPr lvl="0"/>
            <a:r>
              <a:rPr lang="cs-CZ" smtClean="0"/>
              <a:t>Kliknutím lze upravit styly předlohy textu.</a:t>
            </a:r>
          </a:p>
        </p:txBody>
      </p:sp>
      <p:sp>
        <p:nvSpPr>
          <p:cNvPr id="9" name="Text Placeholder 8"/>
          <p:cNvSpPr>
            <a:spLocks noGrp="1"/>
          </p:cNvSpPr>
          <p:nvPr>
            <p:ph type="body" sz="quarter" idx="11"/>
          </p:nvPr>
        </p:nvSpPr>
        <p:spPr>
          <a:xfrm>
            <a:off x="503238" y="5760000"/>
            <a:ext cx="2532062" cy="653500"/>
          </a:xfrm>
        </p:spPr>
        <p:txBody>
          <a:bodyPr/>
          <a:lstStyle>
            <a:lvl1pPr>
              <a:lnSpc>
                <a:spcPts val="1900"/>
              </a:lnSpc>
              <a:defRPr sz="1600" b="1">
                <a:solidFill>
                  <a:srgbClr val="F24F00"/>
                </a:solidFill>
              </a:defRPr>
            </a:lvl1pPr>
          </a:lstStyle>
          <a:p>
            <a:pPr lvl="0"/>
            <a:r>
              <a:rPr lang="cs-CZ" smtClean="0"/>
              <a:t>Kliknutím lze upravit styly předlohy textu.</a:t>
            </a:r>
          </a:p>
          <a:p>
            <a:pPr lvl="1"/>
            <a:r>
              <a:rPr lang="cs-CZ" smtClean="0"/>
              <a:t>Druhá úroveň</a:t>
            </a:r>
          </a:p>
        </p:txBody>
      </p:sp>
    </p:spTree>
    <p:extLst>
      <p:ext uri="{BB962C8B-B14F-4D97-AF65-F5344CB8AC3E}">
        <p14:creationId xmlns:p14="http://schemas.microsoft.com/office/powerpoint/2010/main" val="9016737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cxnSp>
        <p:nvCxnSpPr>
          <p:cNvPr id="5" name="Straight Connector 9"/>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lvl1pPr>
              <a:defRPr>
                <a:solidFill>
                  <a:srgbClr val="F24F00"/>
                </a:solidFill>
              </a:defRPr>
            </a:lvl1pPr>
          </a:lstStyle>
          <a:p>
            <a:r>
              <a:rPr lang="cs-CZ" smtClean="0"/>
              <a:t>Kliknutím lze upravit styl.</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Slide Number Placeholder 4"/>
          <p:cNvSpPr>
            <a:spLocks noGrp="1"/>
          </p:cNvSpPr>
          <p:nvPr>
            <p:ph type="sldNum" sz="quarter" idx="12"/>
          </p:nvPr>
        </p:nvSpPr>
        <p:spPr/>
        <p:txBody>
          <a:bodyPr/>
          <a:lstStyle>
            <a:lvl1pPr>
              <a:defRPr/>
            </a:lvl1pPr>
          </a:lstStyle>
          <a:p>
            <a:pPr>
              <a:defRPr/>
            </a:pPr>
            <a:fld id="{13B79EA7-B1C5-4B76-A13E-BDAAC9978AE1}"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8952501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wo Content (3 line headline)">
    <p:spTree>
      <p:nvGrpSpPr>
        <p:cNvPr id="1" name=""/>
        <p:cNvGrpSpPr/>
        <p:nvPr/>
      </p:nvGrpSpPr>
      <p:grpSpPr>
        <a:xfrm>
          <a:off x="0" y="0"/>
          <a:ext cx="0" cy="0"/>
          <a:chOff x="0" y="0"/>
          <a:chExt cx="0" cy="0"/>
        </a:xfrm>
      </p:grpSpPr>
      <p:cxnSp>
        <p:nvCxnSpPr>
          <p:cNvPr id="5" name="Straight Connector 7"/>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0" name="Title 1"/>
          <p:cNvSpPr>
            <a:spLocks noGrp="1"/>
          </p:cNvSpPr>
          <p:nvPr>
            <p:ph type="title"/>
          </p:nvPr>
        </p:nvSpPr>
        <p:spPr>
          <a:xfrm>
            <a:off x="504001" y="423021"/>
            <a:ext cx="6876000" cy="1269578"/>
          </a:xfrm>
        </p:spPr>
        <p:txBody>
          <a:bodyPr/>
          <a:lstStyle>
            <a:lvl1pPr>
              <a:defRPr>
                <a:solidFill>
                  <a:srgbClr val="F24F00"/>
                </a:solidFill>
              </a:defRPr>
            </a:lvl1pPr>
          </a:lstStyle>
          <a:p>
            <a:r>
              <a:rPr lang="cs-CZ" smtClean="0"/>
              <a:t>Kliknutím lze upravit styl.</a:t>
            </a:r>
            <a:endParaRPr lang="cs-CZ" dirty="0"/>
          </a:p>
        </p:txBody>
      </p:sp>
      <p:sp>
        <p:nvSpPr>
          <p:cNvPr id="6" name="Slide Number Placeholder 4"/>
          <p:cNvSpPr>
            <a:spLocks noGrp="1"/>
          </p:cNvSpPr>
          <p:nvPr>
            <p:ph type="sldNum" sz="quarter" idx="12"/>
          </p:nvPr>
        </p:nvSpPr>
        <p:spPr/>
        <p:txBody>
          <a:bodyPr/>
          <a:lstStyle>
            <a:lvl1pPr>
              <a:defRPr/>
            </a:lvl1pPr>
          </a:lstStyle>
          <a:p>
            <a:pPr>
              <a:defRPr/>
            </a:pPr>
            <a:fld id="{91B55E63-7933-4634-8594-5E11A36910E2}"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26772681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wo Content - subheadline">
    <p:spTree>
      <p:nvGrpSpPr>
        <p:cNvPr id="1" name=""/>
        <p:cNvGrpSpPr/>
        <p:nvPr/>
      </p:nvGrpSpPr>
      <p:grpSpPr>
        <a:xfrm>
          <a:off x="0" y="0"/>
          <a:ext cx="0" cy="0"/>
          <a:chOff x="0" y="0"/>
          <a:chExt cx="0" cy="0"/>
        </a:xfrm>
      </p:grpSpPr>
      <p:cxnSp>
        <p:nvCxnSpPr>
          <p:cNvPr id="10"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7" name="Content Placeholder 2"/>
          <p:cNvSpPr>
            <a:spLocks noGrp="1"/>
          </p:cNvSpPr>
          <p:nvPr>
            <p:ph idx="1"/>
          </p:nvPr>
        </p:nvSpPr>
        <p:spPr>
          <a:xfrm>
            <a:off x="504000" y="2281176"/>
            <a:ext cx="3888000"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680000" y="2210400"/>
            <a:ext cx="3888000" cy="4084438"/>
          </a:xfrm>
          <a:solidFill>
            <a:srgbClr val="E6E6E6"/>
          </a:solidFill>
        </p:spPr>
        <p:txBody>
          <a:bodyPr lIns="144000" tIns="72000" rIns="144000" bIns="72000"/>
          <a:lstStyle>
            <a:lvl2pPr marL="180975" indent="-179388">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2000" b="1"/>
            </a:lvl1pPr>
          </a:lstStyle>
          <a:p>
            <a:pPr lvl="0"/>
            <a:r>
              <a:rPr lang="cs-CZ" smtClean="0"/>
              <a:t>Kliknutím lze upravit styly předlohy textu.</a:t>
            </a:r>
          </a:p>
        </p:txBody>
      </p:sp>
      <p:sp>
        <p:nvSpPr>
          <p:cNvPr id="11" name="Slide Number Placeholder 4"/>
          <p:cNvSpPr>
            <a:spLocks noGrp="1"/>
          </p:cNvSpPr>
          <p:nvPr>
            <p:ph type="sldNum" sz="quarter" idx="13"/>
          </p:nvPr>
        </p:nvSpPr>
        <p:spPr/>
        <p:txBody>
          <a:bodyPr/>
          <a:lstStyle>
            <a:lvl1pPr>
              <a:defRPr/>
            </a:lvl1pPr>
          </a:lstStyle>
          <a:p>
            <a:pPr>
              <a:defRPr/>
            </a:pPr>
            <a:fld id="{768B82A6-4B49-43B3-8E91-5A4A433A687E}"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0605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va sloupce s mezititulkem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10" name="Title 1"/>
          <p:cNvSpPr>
            <a:spLocks noGrp="1"/>
          </p:cNvSpPr>
          <p:nvPr>
            <p:ph type="title" hasCustomPrompt="1"/>
          </p:nvPr>
        </p:nvSpPr>
        <p:spPr>
          <a:xfrm>
            <a:off x="503999" y="423020"/>
            <a:ext cx="8131181"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sp>
        <p:nvSpPr>
          <p:cNvPr id="14" name="Text Placeholder 9"/>
          <p:cNvSpPr>
            <a:spLocks noGrp="1"/>
          </p:cNvSpPr>
          <p:nvPr>
            <p:ph type="body" sz="quarter" idx="12" hasCustomPrompt="1"/>
          </p:nvPr>
        </p:nvSpPr>
        <p:spPr>
          <a:xfrm>
            <a:off x="504002" y="2116801"/>
            <a:ext cx="3889375" cy="265177"/>
          </a:xfrm>
        </p:spPr>
        <p:txBody>
          <a:bodyPr/>
          <a:lstStyle>
            <a:lvl1pPr>
              <a:defRPr sz="2000" b="1"/>
            </a:lvl1pPr>
          </a:lstStyle>
          <a:p>
            <a:pPr lvl="0"/>
            <a:r>
              <a:rPr lang="cs-CZ" dirty="0" smtClean="0"/>
              <a:t>Podtitulek</a:t>
            </a:r>
            <a:endParaRPr lang="cs-CZ" dirty="0"/>
          </a:p>
        </p:txBody>
      </p:sp>
      <p:sp>
        <p:nvSpPr>
          <p:cNvPr id="9" name="Content Placeholder 2"/>
          <p:cNvSpPr>
            <a:spLocks noGrp="1"/>
          </p:cNvSpPr>
          <p:nvPr>
            <p:ph idx="1"/>
          </p:nvPr>
        </p:nvSpPr>
        <p:spPr>
          <a:xfrm>
            <a:off x="504000" y="2721202"/>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5" name="Straight Connector 14"/>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8" name="Straight Connector 14"/>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1" name="Straight Connector 14"/>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98557457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wo Content - sub (3 line headline)">
    <p:spTree>
      <p:nvGrpSpPr>
        <p:cNvPr id="1" name=""/>
        <p:cNvGrpSpPr/>
        <p:nvPr/>
      </p:nvGrpSpPr>
      <p:grpSpPr>
        <a:xfrm>
          <a:off x="0" y="0"/>
          <a:ext cx="0" cy="0"/>
          <a:chOff x="0" y="0"/>
          <a:chExt cx="0" cy="0"/>
        </a:xfrm>
      </p:grpSpPr>
      <p:cxnSp>
        <p:nvCxnSpPr>
          <p:cNvPr id="6"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2000" b="1"/>
            </a:lvl1pPr>
          </a:lstStyle>
          <a:p>
            <a:pPr lvl="0"/>
            <a:r>
              <a:rPr lang="cs-CZ" smtClean="0"/>
              <a:t>Kliknutím lze upravit styly předlohy textu.</a:t>
            </a:r>
          </a:p>
        </p:txBody>
      </p:sp>
      <p:sp>
        <p:nvSpPr>
          <p:cNvPr id="9" name="Content Placeholder 2"/>
          <p:cNvSpPr>
            <a:spLocks noGrp="1"/>
          </p:cNvSpPr>
          <p:nvPr>
            <p:ph idx="1"/>
          </p:nvPr>
        </p:nvSpPr>
        <p:spPr>
          <a:xfrm>
            <a:off x="504000" y="2721201"/>
            <a:ext cx="3888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3" name="Content Placeholder 2"/>
          <p:cNvSpPr>
            <a:spLocks noGrp="1"/>
          </p:cNvSpPr>
          <p:nvPr>
            <p:ph idx="13"/>
          </p:nvPr>
        </p:nvSpPr>
        <p:spPr>
          <a:xfrm>
            <a:off x="4680000" y="2648309"/>
            <a:ext cx="3888000" cy="3633691"/>
          </a:xfrm>
          <a:solidFill>
            <a:srgbClr val="E6E6E6"/>
          </a:solidFill>
        </p:spPr>
        <p:txBody>
          <a:bodyPr lIns="144000" tIns="72000" rIns="144000" bIns="72000"/>
          <a:lstStyle>
            <a:lvl2pPr marL="180975" indent="-179388">
              <a:buClr>
                <a:srgbClr val="F24F00"/>
              </a:buClr>
              <a:defRPr/>
            </a:lvl2pPr>
            <a:lvl3pPr marL="361950" indent="-180975">
              <a:defRPr/>
            </a:lvl3pPr>
            <a:lvl4pPr marL="542925" indent="-180975">
              <a:defRPr/>
            </a:lvl4pPr>
            <a:lvl5pPr marL="714375" indent="-171450">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7" name="Slide Number Placeholder 4"/>
          <p:cNvSpPr>
            <a:spLocks noGrp="1"/>
          </p:cNvSpPr>
          <p:nvPr>
            <p:ph type="sldNum" sz="quarter" idx="14"/>
          </p:nvPr>
        </p:nvSpPr>
        <p:spPr/>
        <p:txBody>
          <a:bodyPr/>
          <a:lstStyle>
            <a:lvl1pPr>
              <a:defRPr/>
            </a:lvl1pPr>
          </a:lstStyle>
          <a:p>
            <a:pPr>
              <a:defRPr/>
            </a:pPr>
            <a:fld id="{0DA2D060-1EB6-4374-8CBC-E5AA8E6A0ACC}"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06221368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ntent (thirds)">
    <p:spTree>
      <p:nvGrpSpPr>
        <p:cNvPr id="1" name=""/>
        <p:cNvGrpSpPr/>
        <p:nvPr/>
      </p:nvGrpSpPr>
      <p:grpSpPr>
        <a:xfrm>
          <a:off x="0" y="0"/>
          <a:ext cx="0" cy="0"/>
          <a:chOff x="0" y="0"/>
          <a:chExt cx="0" cy="0"/>
        </a:xfrm>
      </p:grpSpPr>
      <p:cxnSp>
        <p:nvCxnSpPr>
          <p:cNvPr id="5" name="Straight Connector 9"/>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lvl1pPr>
              <a:defRPr>
                <a:solidFill>
                  <a:srgbClr val="F24F00"/>
                </a:solidFill>
              </a:defRPr>
            </a:lvl1pPr>
          </a:lstStyle>
          <a:p>
            <a:r>
              <a:rPr lang="cs-CZ" smtClean="0"/>
              <a:t>Kliknutím lze upravit styl.</a:t>
            </a:r>
            <a:endParaRPr lang="cs-CZ" dirty="0"/>
          </a:p>
        </p:txBody>
      </p:sp>
      <p:sp>
        <p:nvSpPr>
          <p:cNvPr id="7" name="Content Placeholder 2"/>
          <p:cNvSpPr>
            <a:spLocks noGrp="1"/>
          </p:cNvSpPr>
          <p:nvPr>
            <p:ph idx="1"/>
          </p:nvPr>
        </p:nvSpPr>
        <p:spPr>
          <a:xfrm>
            <a:off x="503999" y="1692000"/>
            <a:ext cx="5184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1692000"/>
            <a:ext cx="25812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Slide Number Placeholder 4"/>
          <p:cNvSpPr>
            <a:spLocks noGrp="1"/>
          </p:cNvSpPr>
          <p:nvPr>
            <p:ph type="sldNum" sz="quarter" idx="12"/>
          </p:nvPr>
        </p:nvSpPr>
        <p:spPr/>
        <p:txBody>
          <a:bodyPr/>
          <a:lstStyle>
            <a:lvl1pPr>
              <a:defRPr/>
            </a:lvl1pPr>
          </a:lstStyle>
          <a:p>
            <a:pPr>
              <a:defRPr/>
            </a:pPr>
            <a:fld id="{83EA2A9E-FDAD-4548-94CA-09E0B6B4CDF4}"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72333937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ntent (thirds, 3 line subject)">
    <p:spTree>
      <p:nvGrpSpPr>
        <p:cNvPr id="1" name=""/>
        <p:cNvGrpSpPr/>
        <p:nvPr/>
      </p:nvGrpSpPr>
      <p:grpSpPr>
        <a:xfrm>
          <a:off x="0" y="0"/>
          <a:ext cx="0" cy="0"/>
          <a:chOff x="0" y="0"/>
          <a:chExt cx="0" cy="0"/>
        </a:xfrm>
      </p:grpSpPr>
      <p:cxnSp>
        <p:nvCxnSpPr>
          <p:cNvPr id="5" name="Straight Connector 10"/>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p:nvPr>
        </p:nvSpPr>
        <p:spPr>
          <a:xfrm>
            <a:off x="504000" y="423021"/>
            <a:ext cx="6876000" cy="1269578"/>
          </a:xfrm>
        </p:spPr>
        <p:txBody>
          <a:bodyPr/>
          <a:lstStyle>
            <a:lvl1pPr>
              <a:defRPr>
                <a:solidFill>
                  <a:srgbClr val="F24F00"/>
                </a:solidFill>
              </a:defRPr>
            </a:lvl1pPr>
          </a:lstStyle>
          <a:p>
            <a:r>
              <a:rPr lang="cs-CZ" smtClean="0"/>
              <a:t>Kliknutím lze upravit styl.</a:t>
            </a:r>
            <a:endParaRPr lang="cs-CZ" dirty="0"/>
          </a:p>
        </p:txBody>
      </p:sp>
      <p:sp>
        <p:nvSpPr>
          <p:cNvPr id="6" name="Slide Number Placeholder 4"/>
          <p:cNvSpPr>
            <a:spLocks noGrp="1"/>
          </p:cNvSpPr>
          <p:nvPr>
            <p:ph type="sldNum" sz="quarter" idx="12"/>
          </p:nvPr>
        </p:nvSpPr>
        <p:spPr/>
        <p:txBody>
          <a:bodyPr/>
          <a:lstStyle>
            <a:lvl1pPr>
              <a:defRPr/>
            </a:lvl1pPr>
          </a:lstStyle>
          <a:p>
            <a:pPr>
              <a:defRPr/>
            </a:pPr>
            <a:fld id="{E87FE4C7-1BCD-4E6E-A56F-C71F8BAC6683}"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259687649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itle and Content (3 line headline)">
    <p:spTree>
      <p:nvGrpSpPr>
        <p:cNvPr id="1" name=""/>
        <p:cNvGrpSpPr/>
        <p:nvPr/>
      </p:nvGrpSpPr>
      <p:grpSpPr>
        <a:xfrm>
          <a:off x="0" y="0"/>
          <a:ext cx="0" cy="0"/>
          <a:chOff x="0" y="0"/>
          <a:chExt cx="0" cy="0"/>
        </a:xfrm>
      </p:grpSpPr>
      <p:cxnSp>
        <p:nvCxnSpPr>
          <p:cNvPr id="4" name="Straight Connector 5"/>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2" name="Title 1"/>
          <p:cNvSpPr>
            <a:spLocks noGrp="1"/>
          </p:cNvSpPr>
          <p:nvPr>
            <p:ph type="title"/>
          </p:nvPr>
        </p:nvSpPr>
        <p:spPr>
          <a:xfrm>
            <a:off x="504000" y="423021"/>
            <a:ext cx="6876000" cy="1269578"/>
          </a:xfrm>
        </p:spPr>
        <p:txBody>
          <a:bodyPr/>
          <a:lstStyle>
            <a:lvl1pPr>
              <a:defRPr>
                <a:solidFill>
                  <a:srgbClr val="F24F00"/>
                </a:solidFill>
              </a:defRPr>
            </a:lvl1pPr>
          </a:lstStyle>
          <a:p>
            <a:r>
              <a:rPr lang="cs-CZ" smtClean="0"/>
              <a:t>Kliknutím lze upravit styl.</a:t>
            </a:r>
            <a:endParaRPr lang="cs-CZ" dirty="0"/>
          </a:p>
        </p:txBody>
      </p:sp>
      <p:sp>
        <p:nvSpPr>
          <p:cNvPr id="7" name="Text Placeholder 6"/>
          <p:cNvSpPr>
            <a:spLocks noGrp="1"/>
          </p:cNvSpPr>
          <p:nvPr>
            <p:ph type="body" sz="quarter" idx="11"/>
          </p:nvPr>
        </p:nvSpPr>
        <p:spPr>
          <a:xfrm>
            <a:off x="503238" y="2116800"/>
            <a:ext cx="81360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5" name="Slide Number Placeholder 3"/>
          <p:cNvSpPr>
            <a:spLocks noGrp="1"/>
          </p:cNvSpPr>
          <p:nvPr>
            <p:ph type="sldNum" sz="quarter" idx="12"/>
          </p:nvPr>
        </p:nvSpPr>
        <p:spPr/>
        <p:txBody>
          <a:bodyPr/>
          <a:lstStyle>
            <a:lvl1pPr>
              <a:defRPr/>
            </a:lvl1pPr>
          </a:lstStyle>
          <a:p>
            <a:pPr>
              <a:defRPr/>
            </a:pPr>
            <a:fld id="{920849D8-786A-47E1-AF16-FF781339EE25}"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277716804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lipart Grey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5" name="Content Placeholder 2"/>
          <p:cNvSpPr>
            <a:spLocks noGrp="1"/>
          </p:cNvSpPr>
          <p:nvPr>
            <p:ph idx="1"/>
          </p:nvPr>
        </p:nvSpPr>
        <p:spPr>
          <a:xfrm>
            <a:off x="2088000" y="2103042"/>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2556"/>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p:nvPr>
        </p:nvSpPr>
        <p:spPr>
          <a:xfrm>
            <a:off x="504000" y="3832556"/>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3041"/>
            <a:ext cx="1584000" cy="1583651"/>
          </a:xfrm>
        </p:spPr>
        <p:txBody>
          <a:bodyPr/>
          <a:lstStyle>
            <a:lvl1pPr>
              <a:defRPr/>
            </a:lvl1pPr>
          </a:lstStyle>
          <a:p>
            <a:pPr lvl="0"/>
            <a:r>
              <a:rPr lang="cs-CZ" noProof="0" smtClean="0"/>
              <a:t>Kliknutím na ikonu přidáte obrázek.</a:t>
            </a:r>
            <a:endParaRPr lang="cs-CZ" noProof="0" dirty="0"/>
          </a:p>
        </p:txBody>
      </p:sp>
      <p:sp>
        <p:nvSpPr>
          <p:cNvPr id="10" name="Slide Number Placeholder 4"/>
          <p:cNvSpPr>
            <a:spLocks noGrp="1"/>
          </p:cNvSpPr>
          <p:nvPr>
            <p:ph type="sldNum" sz="quarter" idx="16"/>
          </p:nvPr>
        </p:nvSpPr>
        <p:spPr/>
        <p:txBody>
          <a:bodyPr/>
          <a:lstStyle>
            <a:lvl1pPr>
              <a:defRPr/>
            </a:lvl1pPr>
          </a:lstStyle>
          <a:p>
            <a:pPr>
              <a:defRPr/>
            </a:pPr>
            <a:fld id="{50BBBDBD-19BE-477A-B0D8-638802F62E8D}"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22606344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lipart grey (3 line headline)">
    <p:spTree>
      <p:nvGrpSpPr>
        <p:cNvPr id="1" name=""/>
        <p:cNvGrpSpPr/>
        <p:nvPr/>
      </p:nvGrpSpPr>
      <p:grpSpPr>
        <a:xfrm>
          <a:off x="0" y="0"/>
          <a:ext cx="0" cy="0"/>
          <a:chOff x="0" y="0"/>
          <a:chExt cx="0" cy="0"/>
        </a:xfrm>
      </p:grpSpPr>
      <p:cxnSp>
        <p:nvCxnSpPr>
          <p:cNvPr id="11"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2088000" y="2527200"/>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Content Placeholder 2"/>
          <p:cNvSpPr>
            <a:spLocks noGrp="1"/>
          </p:cNvSpPr>
          <p:nvPr>
            <p:ph idx="13"/>
          </p:nvPr>
        </p:nvSpPr>
        <p:spPr>
          <a:xfrm>
            <a:off x="2088000" y="4256074"/>
            <a:ext cx="6552000" cy="1583651"/>
          </a:xfrm>
          <a:solidFill>
            <a:srgbClr val="E6E6E6"/>
          </a:solidFill>
        </p:spPr>
        <p:txBody>
          <a:bodyPr lIns="72000" tIns="36000" rIns="72000" bIns="36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6" name="Picture Placeholder 3"/>
          <p:cNvSpPr>
            <a:spLocks noGrp="1"/>
          </p:cNvSpPr>
          <p:nvPr>
            <p:ph type="pic" sz="quarter" idx="14"/>
          </p:nvPr>
        </p:nvSpPr>
        <p:spPr>
          <a:xfrm>
            <a:off x="504000" y="2527200"/>
            <a:ext cx="1584000" cy="1583651"/>
          </a:xfrm>
        </p:spPr>
        <p:txBody>
          <a:bodyPr/>
          <a:lstStyle>
            <a:lvl1pPr>
              <a:defRPr/>
            </a:lvl1pPr>
          </a:lstStyle>
          <a:p>
            <a:pPr lvl="0"/>
            <a:r>
              <a:rPr lang="cs-CZ" noProof="0" smtClean="0"/>
              <a:t>Kliknutím na ikonu přidáte obrázek.</a:t>
            </a:r>
            <a:endParaRPr lang="cs-CZ" noProof="0" dirty="0"/>
          </a:p>
        </p:txBody>
      </p:sp>
      <p:sp>
        <p:nvSpPr>
          <p:cNvPr id="13" name="Slide Number Placeholder 4"/>
          <p:cNvSpPr>
            <a:spLocks noGrp="1"/>
          </p:cNvSpPr>
          <p:nvPr>
            <p:ph type="sldNum" sz="quarter" idx="16"/>
          </p:nvPr>
        </p:nvSpPr>
        <p:spPr/>
        <p:txBody>
          <a:bodyPr/>
          <a:lstStyle>
            <a:lvl1pPr>
              <a:defRPr/>
            </a:lvl1pPr>
          </a:lstStyle>
          <a:p>
            <a:pPr>
              <a:defRPr/>
            </a:pPr>
            <a:fld id="{908F52B5-4954-46F0-AB00-C5AC26804B54}"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46274754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lipart Grey-White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5" name="Content Placeholder 2"/>
          <p:cNvSpPr>
            <a:spLocks noGrp="1"/>
          </p:cNvSpPr>
          <p:nvPr>
            <p:ph idx="1"/>
          </p:nvPr>
        </p:nvSpPr>
        <p:spPr>
          <a:xfrm>
            <a:off x="2088000" y="2102400"/>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2088000" y="3831274"/>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2400"/>
            <a:ext cx="1584000" cy="1583651"/>
          </a:xfrm>
        </p:spPr>
        <p:txBody>
          <a:bodyPr/>
          <a:lstStyle>
            <a:lvl1pPr>
              <a:defRPr/>
            </a:lvl1pPr>
          </a:lstStyle>
          <a:p>
            <a:pPr lvl="0"/>
            <a:r>
              <a:rPr lang="cs-CZ" noProof="0" smtClean="0"/>
              <a:t>Kliknutím na ikonu přidáte obrázek.</a:t>
            </a:r>
            <a:endParaRPr lang="cs-CZ" noProof="0" dirty="0"/>
          </a:p>
        </p:txBody>
      </p:sp>
      <p:sp>
        <p:nvSpPr>
          <p:cNvPr id="10" name="Slide Number Placeholder 4"/>
          <p:cNvSpPr>
            <a:spLocks noGrp="1"/>
          </p:cNvSpPr>
          <p:nvPr>
            <p:ph type="sldNum" sz="quarter" idx="16"/>
          </p:nvPr>
        </p:nvSpPr>
        <p:spPr/>
        <p:txBody>
          <a:bodyPr/>
          <a:lstStyle>
            <a:lvl1pPr>
              <a:defRPr/>
            </a:lvl1pPr>
          </a:lstStyle>
          <a:p>
            <a:pPr>
              <a:defRPr/>
            </a:pPr>
            <a:fld id="{922EAF2F-279B-4364-AD90-A33E78FD9326}"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473838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lipart Grey-White (3 line headline)">
    <p:spTree>
      <p:nvGrpSpPr>
        <p:cNvPr id="1" name=""/>
        <p:cNvGrpSpPr/>
        <p:nvPr/>
      </p:nvGrpSpPr>
      <p:grpSpPr>
        <a:xfrm>
          <a:off x="0" y="0"/>
          <a:ext cx="0" cy="0"/>
          <a:chOff x="0" y="0"/>
          <a:chExt cx="0" cy="0"/>
        </a:xfrm>
      </p:grpSpPr>
      <p:cxnSp>
        <p:nvCxnSpPr>
          <p:cNvPr id="11"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2088000" y="2527200"/>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Content Placeholder 2"/>
          <p:cNvSpPr>
            <a:spLocks noGrp="1"/>
          </p:cNvSpPr>
          <p:nvPr>
            <p:ph idx="13"/>
          </p:nvPr>
        </p:nvSpPr>
        <p:spPr>
          <a:xfrm>
            <a:off x="2088000" y="4256074"/>
            <a:ext cx="6552000" cy="1583651"/>
          </a:xfrm>
          <a:noFill/>
        </p:spPr>
        <p:txBody>
          <a:bodyPr lIns="14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2" name="Picture Placeholder 3"/>
          <p:cNvSpPr>
            <a:spLocks noGrp="1"/>
          </p:cNvSpPr>
          <p:nvPr>
            <p:ph type="pic" sz="quarter" idx="15"/>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6" name="Picture Placeholder 3"/>
          <p:cNvSpPr>
            <a:spLocks noGrp="1"/>
          </p:cNvSpPr>
          <p:nvPr>
            <p:ph type="pic" sz="quarter" idx="14"/>
          </p:nvPr>
        </p:nvSpPr>
        <p:spPr>
          <a:xfrm>
            <a:off x="504000" y="2527200"/>
            <a:ext cx="1584000" cy="1583651"/>
          </a:xfrm>
        </p:spPr>
        <p:txBody>
          <a:bodyPr/>
          <a:lstStyle>
            <a:lvl1pPr>
              <a:defRPr/>
            </a:lvl1pPr>
          </a:lstStyle>
          <a:p>
            <a:pPr lvl="0"/>
            <a:r>
              <a:rPr lang="cs-CZ" noProof="0" smtClean="0"/>
              <a:t>Kliknutím na ikonu přidáte obrázek.</a:t>
            </a:r>
            <a:endParaRPr lang="cs-CZ" noProof="0" dirty="0"/>
          </a:p>
        </p:txBody>
      </p:sp>
      <p:sp>
        <p:nvSpPr>
          <p:cNvPr id="13" name="Slide Number Placeholder 4"/>
          <p:cNvSpPr>
            <a:spLocks noGrp="1"/>
          </p:cNvSpPr>
          <p:nvPr>
            <p:ph type="sldNum" sz="quarter" idx="16"/>
          </p:nvPr>
        </p:nvSpPr>
        <p:spPr/>
        <p:txBody>
          <a:bodyPr/>
          <a:lstStyle>
            <a:lvl1pPr>
              <a:defRPr/>
            </a:lvl1pPr>
          </a:lstStyle>
          <a:p>
            <a:pPr>
              <a:defRPr/>
            </a:pPr>
            <a:fld id="{AAFC26E3-C53A-4BDE-A7C6-BD736A76A85A}"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41270766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lipart White w Box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17" name="Picture Placeholder 3"/>
          <p:cNvSpPr>
            <a:spLocks noGrp="1"/>
          </p:cNvSpPr>
          <p:nvPr>
            <p:ph type="pic" sz="quarter" idx="15"/>
          </p:nvPr>
        </p:nvSpPr>
        <p:spPr>
          <a:xfrm>
            <a:off x="504000" y="38312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2400"/>
            <a:ext cx="1584000" cy="1583651"/>
          </a:xfrm>
        </p:spPr>
        <p:txBody>
          <a:bodyPr/>
          <a:lstStyle>
            <a:lvl1pPr>
              <a:defRPr/>
            </a:lvl1pPr>
          </a:lstStyle>
          <a:p>
            <a:pPr lvl="0"/>
            <a:r>
              <a:rPr lang="cs-CZ" noProof="0" smtClean="0"/>
              <a:t>Kliknutím na ikonu přidáte obrázek.</a:t>
            </a:r>
            <a:endParaRPr lang="cs-CZ" noProof="0" dirty="0"/>
          </a:p>
        </p:txBody>
      </p: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5" name="Content Placeholder 2"/>
          <p:cNvSpPr>
            <a:spLocks noGrp="1"/>
          </p:cNvSpPr>
          <p:nvPr>
            <p:ph idx="1"/>
          </p:nvPr>
        </p:nvSpPr>
        <p:spPr>
          <a:xfrm>
            <a:off x="504000" y="2102400"/>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3"/>
          </p:nvPr>
        </p:nvSpPr>
        <p:spPr>
          <a:xfrm>
            <a:off x="504000" y="3831274"/>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0" name="Slide Number Placeholder 4"/>
          <p:cNvSpPr>
            <a:spLocks noGrp="1"/>
          </p:cNvSpPr>
          <p:nvPr>
            <p:ph type="sldNum" sz="quarter" idx="16"/>
          </p:nvPr>
        </p:nvSpPr>
        <p:spPr/>
        <p:txBody>
          <a:bodyPr/>
          <a:lstStyle>
            <a:lvl1pPr>
              <a:defRPr/>
            </a:lvl1pPr>
          </a:lstStyle>
          <a:p>
            <a:pPr>
              <a:defRPr/>
            </a:pPr>
            <a:fld id="{EDE30556-69F8-49B7-9B21-DF2B814B30AA}"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26615504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lipart White w Box (3 line headline)">
    <p:spTree>
      <p:nvGrpSpPr>
        <p:cNvPr id="1" name=""/>
        <p:cNvGrpSpPr/>
        <p:nvPr/>
      </p:nvGrpSpPr>
      <p:grpSpPr>
        <a:xfrm>
          <a:off x="0" y="0"/>
          <a:ext cx="0" cy="0"/>
          <a:chOff x="0" y="0"/>
          <a:chExt cx="0" cy="0"/>
        </a:xfrm>
      </p:grpSpPr>
      <p:cxnSp>
        <p:nvCxnSpPr>
          <p:cNvPr id="8"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11" name="Picture Placeholder 3"/>
          <p:cNvSpPr>
            <a:spLocks noGrp="1"/>
          </p:cNvSpPr>
          <p:nvPr>
            <p:ph type="pic" sz="quarter" idx="15"/>
          </p:nvPr>
        </p:nvSpPr>
        <p:spPr>
          <a:xfrm>
            <a:off x="504000" y="4256074"/>
            <a:ext cx="1584000" cy="1583651"/>
          </a:xfrm>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3" name="Picture Placeholder 3"/>
          <p:cNvSpPr>
            <a:spLocks noGrp="1"/>
          </p:cNvSpPr>
          <p:nvPr>
            <p:ph type="pic" sz="quarter" idx="14"/>
          </p:nvPr>
        </p:nvSpPr>
        <p:spPr>
          <a:xfrm>
            <a:off x="504000" y="2527200"/>
            <a:ext cx="1584000" cy="1583651"/>
          </a:xfrm>
        </p:spPr>
        <p:txBody>
          <a:bodyPr/>
          <a:lstStyle>
            <a:lvl1pPr>
              <a:defRPr/>
            </a:lvl1pPr>
          </a:lstStyle>
          <a:p>
            <a:pPr lvl="0"/>
            <a:r>
              <a:rPr lang="cs-CZ" noProof="0" smtClean="0"/>
              <a:t>Kliknutím na ikonu přidáte obrázek.</a:t>
            </a:r>
            <a:endParaRPr lang="cs-CZ" noProof="0" dirty="0"/>
          </a:p>
        </p:txBody>
      </p:sp>
      <p:sp>
        <p:nvSpPr>
          <p:cNvPr id="17" name="Content Placeholder 2"/>
          <p:cNvSpPr>
            <a:spLocks noGrp="1"/>
          </p:cNvSpPr>
          <p:nvPr>
            <p:ph idx="1"/>
          </p:nvPr>
        </p:nvSpPr>
        <p:spPr>
          <a:xfrm>
            <a:off x="504000" y="2527200"/>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8" name="Content Placeholder 2"/>
          <p:cNvSpPr>
            <a:spLocks noGrp="1"/>
          </p:cNvSpPr>
          <p:nvPr>
            <p:ph idx="13"/>
          </p:nvPr>
        </p:nvSpPr>
        <p:spPr>
          <a:xfrm>
            <a:off x="504000" y="4256074"/>
            <a:ext cx="8136000" cy="1583651"/>
          </a:xfrm>
          <a:noFill/>
          <a:ln w="15875">
            <a:solidFill>
              <a:srgbClr val="C8C8C8"/>
            </a:solidFill>
          </a:ln>
        </p:spPr>
        <p:txBody>
          <a:bodyPr lIns="1656000" tIns="54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Slide Number Placeholder 4"/>
          <p:cNvSpPr>
            <a:spLocks noGrp="1"/>
          </p:cNvSpPr>
          <p:nvPr>
            <p:ph type="sldNum" sz="quarter" idx="16"/>
          </p:nvPr>
        </p:nvSpPr>
        <p:spPr/>
        <p:txBody>
          <a:bodyPr/>
          <a:lstStyle>
            <a:lvl1pPr>
              <a:defRPr/>
            </a:lvl1pPr>
          </a:lstStyle>
          <a:p>
            <a:pPr>
              <a:defRPr/>
            </a:pPr>
            <a:fld id="{877791FC-DC8E-4A2B-9291-A32EDED08B1E}"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061551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užší druhý sloupec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60512F0B-4359-4EDB-808F-E507DA35F8EF}" type="slidenum">
              <a:rPr lang="cs-CZ" smtClean="0"/>
              <a:pPr/>
              <a:t>‹#›</a:t>
            </a:fld>
            <a:endParaRPr lang="cs-CZ"/>
          </a:p>
        </p:txBody>
      </p:sp>
      <p:sp>
        <p:nvSpPr>
          <p:cNvPr id="7" name="Content Placeholder 2"/>
          <p:cNvSpPr>
            <a:spLocks noGrp="1"/>
          </p:cNvSpPr>
          <p:nvPr>
            <p:ph idx="1"/>
          </p:nvPr>
        </p:nvSpPr>
        <p:spPr>
          <a:xfrm>
            <a:off x="503999" y="2116800"/>
            <a:ext cx="5184000" cy="41724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6058800" y="2116800"/>
            <a:ext cx="2581200" cy="41724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8" name="Title 1"/>
          <p:cNvSpPr>
            <a:spLocks noGrp="1"/>
          </p:cNvSpPr>
          <p:nvPr>
            <p:ph type="title" hasCustomPrompt="1"/>
          </p:nvPr>
        </p:nvSpPr>
        <p:spPr>
          <a:xfrm>
            <a:off x="503999" y="423021"/>
            <a:ext cx="8136763" cy="1269578"/>
          </a:xfrm>
        </p:spPr>
        <p:txBody>
          <a:bodyPr/>
          <a:lstStyle>
            <a:lvl1pPr>
              <a:defRPr>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11" name="Straight Connector 10"/>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0" name="Straight Connector 10"/>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12" name="Straight Connector 10"/>
          <p:cNvCxnSpPr/>
          <p:nvPr userDrawn="1"/>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18628519"/>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Clipart White w Box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16" name="Content Placeholder 2"/>
          <p:cNvSpPr>
            <a:spLocks noGrp="1"/>
          </p:cNvSpPr>
          <p:nvPr>
            <p:ph idx="13"/>
          </p:nvPr>
        </p:nvSpPr>
        <p:spPr>
          <a:xfrm>
            <a:off x="504000" y="3831274"/>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5" name="Content Placeholder 2"/>
          <p:cNvSpPr>
            <a:spLocks noGrp="1"/>
          </p:cNvSpPr>
          <p:nvPr>
            <p:ph idx="1"/>
          </p:nvPr>
        </p:nvSpPr>
        <p:spPr>
          <a:xfrm>
            <a:off x="504000" y="2102400"/>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7" name="Picture Placeholder 3"/>
          <p:cNvSpPr>
            <a:spLocks noGrp="1"/>
          </p:cNvSpPr>
          <p:nvPr>
            <p:ph type="pic" sz="quarter" idx="15"/>
          </p:nvPr>
        </p:nvSpPr>
        <p:spPr>
          <a:xfrm>
            <a:off x="504000" y="38312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18" name="Picture Placeholder 3"/>
          <p:cNvSpPr>
            <a:spLocks noGrp="1"/>
          </p:cNvSpPr>
          <p:nvPr>
            <p:ph type="pic" sz="quarter" idx="14"/>
          </p:nvPr>
        </p:nvSpPr>
        <p:spPr>
          <a:xfrm>
            <a:off x="504000" y="2102400"/>
            <a:ext cx="1584000" cy="1583651"/>
          </a:xfrm>
          <a:ln w="15875">
            <a:solidFill>
              <a:srgbClr val="C8C8C8"/>
            </a:solidFill>
          </a:ln>
        </p:spPr>
        <p:txBody>
          <a:bodyPr/>
          <a:lstStyle>
            <a:lvl1pPr>
              <a:defRPr/>
            </a:lvl1pPr>
          </a:lstStyle>
          <a:p>
            <a:pPr lvl="0"/>
            <a:r>
              <a:rPr lang="cs-CZ" noProof="0" smtClean="0"/>
              <a:t>Kliknutím na ikonu přidáte obrázek.</a:t>
            </a:r>
            <a:endParaRPr lang="cs-CZ" noProof="0" dirty="0"/>
          </a:p>
        </p:txBody>
      </p: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0" name="Slide Number Placeholder 4"/>
          <p:cNvSpPr>
            <a:spLocks noGrp="1"/>
          </p:cNvSpPr>
          <p:nvPr>
            <p:ph type="sldNum" sz="quarter" idx="16"/>
          </p:nvPr>
        </p:nvSpPr>
        <p:spPr/>
        <p:txBody>
          <a:bodyPr/>
          <a:lstStyle>
            <a:lvl1pPr>
              <a:defRPr/>
            </a:lvl1pPr>
          </a:lstStyle>
          <a:p>
            <a:pPr>
              <a:defRPr/>
            </a:pPr>
            <a:fld id="{CA7355D1-D8B8-4FE3-BC61-7CA4F7A157B2}"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7867596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Clipart White w Box (3 line headline)">
    <p:spTree>
      <p:nvGrpSpPr>
        <p:cNvPr id="1" name=""/>
        <p:cNvGrpSpPr/>
        <p:nvPr/>
      </p:nvGrpSpPr>
      <p:grpSpPr>
        <a:xfrm>
          <a:off x="0" y="0"/>
          <a:ext cx="0" cy="0"/>
          <a:chOff x="0" y="0"/>
          <a:chExt cx="0" cy="0"/>
        </a:xfrm>
      </p:grpSpPr>
      <p:cxnSp>
        <p:nvCxnSpPr>
          <p:cNvPr id="8"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12" name="Content Placeholder 2"/>
          <p:cNvSpPr>
            <a:spLocks noGrp="1"/>
          </p:cNvSpPr>
          <p:nvPr>
            <p:ph idx="13"/>
          </p:nvPr>
        </p:nvSpPr>
        <p:spPr>
          <a:xfrm>
            <a:off x="504000" y="4256074"/>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6" name="Content Placeholder 2"/>
          <p:cNvSpPr>
            <a:spLocks noGrp="1"/>
          </p:cNvSpPr>
          <p:nvPr>
            <p:ph idx="1"/>
          </p:nvPr>
        </p:nvSpPr>
        <p:spPr>
          <a:xfrm>
            <a:off x="504000" y="2527200"/>
            <a:ext cx="8136000" cy="1583651"/>
          </a:xfrm>
          <a:noFill/>
          <a:ln w="12700">
            <a:noFill/>
          </a:ln>
        </p:spPr>
        <p:txBody>
          <a:bodyPr lIns="1728000" rIns="72000"/>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19" name="Picture Placeholder 3"/>
          <p:cNvSpPr>
            <a:spLocks noGrp="1"/>
          </p:cNvSpPr>
          <p:nvPr>
            <p:ph type="pic" sz="quarter" idx="15"/>
          </p:nvPr>
        </p:nvSpPr>
        <p:spPr>
          <a:xfrm>
            <a:off x="504000" y="4256074"/>
            <a:ext cx="1584000" cy="1583651"/>
          </a:xfrm>
          <a:ln w="15875">
            <a:solidFill>
              <a:srgbClr val="C8C8C8"/>
            </a:solidFill>
          </a:ln>
        </p:spPr>
        <p:txBody>
          <a:bodyPr/>
          <a:lstStyle>
            <a:lvl1pPr marL="0" marR="0" indent="0" algn="l" defTabSz="895350" rtl="0" eaLnBrk="1" fontAlgn="base" latinLnBrk="0" hangingPunct="1">
              <a:lnSpc>
                <a:spcPts val="2300"/>
              </a:lnSpc>
              <a:spcBef>
                <a:spcPct val="0"/>
              </a:spcBef>
              <a:spcAft>
                <a:spcPct val="0"/>
              </a:spcAft>
              <a:buClrTx/>
              <a:buSzPct val="120000"/>
              <a:buFontTx/>
              <a:buNone/>
              <a:tabLst/>
              <a:defRPr/>
            </a:lvl1pPr>
          </a:lstStyle>
          <a:p>
            <a:pPr lvl="0"/>
            <a:r>
              <a:rPr lang="cs-CZ" noProof="0" smtClean="0"/>
              <a:t>Kliknutím na ikonu přidáte obrázek.</a:t>
            </a:r>
            <a:endParaRPr lang="cs-CZ" noProof="0" dirty="0"/>
          </a:p>
        </p:txBody>
      </p:sp>
      <p:sp>
        <p:nvSpPr>
          <p:cNvPr id="20" name="Picture Placeholder 3"/>
          <p:cNvSpPr>
            <a:spLocks noGrp="1"/>
          </p:cNvSpPr>
          <p:nvPr>
            <p:ph type="pic" sz="quarter" idx="14"/>
          </p:nvPr>
        </p:nvSpPr>
        <p:spPr>
          <a:xfrm>
            <a:off x="504000" y="2527200"/>
            <a:ext cx="1584000" cy="1583651"/>
          </a:xfrm>
          <a:ln w="15875">
            <a:solidFill>
              <a:srgbClr val="C8C8C8"/>
            </a:solidFill>
          </a:ln>
        </p:spPr>
        <p:txBody>
          <a:bodyPr/>
          <a:lstStyle>
            <a:lvl1pPr>
              <a:defRPr/>
            </a:lvl1pPr>
          </a:lstStyle>
          <a:p>
            <a:pPr lvl="0"/>
            <a:r>
              <a:rPr lang="cs-CZ" noProof="0" smtClean="0"/>
              <a:t>Kliknutím na ikonu přidáte obrázek.</a:t>
            </a:r>
            <a:endParaRPr lang="cs-CZ" noProof="0" dirty="0"/>
          </a:p>
        </p:txBody>
      </p:sp>
      <p:sp>
        <p:nvSpPr>
          <p:cNvPr id="9" name="Slide Number Placeholder 4"/>
          <p:cNvSpPr>
            <a:spLocks noGrp="1"/>
          </p:cNvSpPr>
          <p:nvPr>
            <p:ph type="sldNum" sz="quarter" idx="16"/>
          </p:nvPr>
        </p:nvSpPr>
        <p:spPr/>
        <p:txBody>
          <a:bodyPr/>
          <a:lstStyle>
            <a:lvl1pPr>
              <a:defRPr/>
            </a:lvl1pPr>
          </a:lstStyle>
          <a:p>
            <a:pPr>
              <a:defRPr/>
            </a:pPr>
            <a:fld id="{CD2C8A7C-DED2-4C03-8071-A9B21777631F}"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44133002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ackground Picture (2 line headline)">
    <p:spTree>
      <p:nvGrpSpPr>
        <p:cNvPr id="1" name=""/>
        <p:cNvGrpSpPr/>
        <p:nvPr/>
      </p:nvGrpSpPr>
      <p:grpSpPr>
        <a:xfrm>
          <a:off x="0" y="0"/>
          <a:ext cx="0" cy="0"/>
          <a:chOff x="0" y="0"/>
          <a:chExt cx="0" cy="0"/>
        </a:xfrm>
      </p:grpSpPr>
      <p:cxnSp>
        <p:nvCxnSpPr>
          <p:cNvPr id="9" name="Straight Connector 10"/>
          <p:cNvCxnSpPr>
            <a:cxnSpLocks noChangeShapeType="1"/>
          </p:cNvCxnSpPr>
          <p:nvPr/>
        </p:nvCxnSpPr>
        <p:spPr bwMode="auto">
          <a:xfrm>
            <a:off x="503238" y="1368425"/>
            <a:ext cx="6877050" cy="0"/>
          </a:xfrm>
          <a:prstGeom prst="line">
            <a:avLst/>
          </a:prstGeom>
          <a:noFill/>
          <a:ln w="6350" algn="ctr">
            <a:solidFill>
              <a:srgbClr val="C8C8C8"/>
            </a:solidFill>
            <a:round/>
            <a:headEnd/>
            <a:tailEnd/>
          </a:ln>
        </p:spPr>
      </p:cxnSp>
      <p:sp>
        <p:nvSpPr>
          <p:cNvPr id="6" name="Title 1"/>
          <p:cNvSpPr>
            <a:spLocks noGrp="1"/>
          </p:cNvSpPr>
          <p:nvPr>
            <p:ph type="title"/>
          </p:nvPr>
        </p:nvSpPr>
        <p:spPr>
          <a:xfrm>
            <a:off x="504000" y="436770"/>
            <a:ext cx="6876000" cy="819712"/>
          </a:xfrm>
        </p:spPr>
        <p:txBody>
          <a:bodyPr/>
          <a:lstStyle/>
          <a:p>
            <a:r>
              <a:rPr lang="cs-CZ" smtClean="0"/>
              <a:t>Kliknutím lze upravit styl.</a:t>
            </a:r>
            <a:endParaRPr lang="cs-CZ" dirty="0"/>
          </a:p>
        </p:txBody>
      </p:sp>
      <p:sp>
        <p:nvSpPr>
          <p:cNvPr id="7" name="Content Placeholder 2"/>
          <p:cNvSpPr>
            <a:spLocks noGrp="1"/>
          </p:cNvSpPr>
          <p:nvPr>
            <p:ph idx="1"/>
          </p:nvPr>
        </p:nvSpPr>
        <p:spPr>
          <a:xfrm>
            <a:off x="503999" y="2281176"/>
            <a:ext cx="8136764" cy="4008391"/>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Picture Placeholder 3"/>
          <p:cNvSpPr>
            <a:spLocks noGrp="1"/>
          </p:cNvSpPr>
          <p:nvPr>
            <p:ph type="pic" sz="quarter" idx="13"/>
          </p:nvPr>
        </p:nvSpPr>
        <p:spPr>
          <a:xfrm>
            <a:off x="2597150" y="0"/>
            <a:ext cx="6546850" cy="6591300"/>
          </a:xfrm>
        </p:spPr>
        <p:txBody>
          <a:bodyPr/>
          <a:lstStyle>
            <a:lvl1pPr>
              <a:defRPr baseline="0"/>
            </a:lvl1pPr>
          </a:lstStyle>
          <a:p>
            <a:pPr lvl="0"/>
            <a:r>
              <a:rPr lang="cs-CZ" noProof="0" smtClean="0"/>
              <a:t>Kliknutím na ikonu přidáte obrázek.</a:t>
            </a:r>
            <a:endParaRPr lang="cs-CZ" noProof="0" dirty="0"/>
          </a:p>
        </p:txBody>
      </p:sp>
      <p:sp>
        <p:nvSpPr>
          <p:cNvPr id="8" name="Text Placeholder 9"/>
          <p:cNvSpPr>
            <a:spLocks noGrp="1"/>
          </p:cNvSpPr>
          <p:nvPr>
            <p:ph type="body" sz="quarter" idx="12"/>
          </p:nvPr>
        </p:nvSpPr>
        <p:spPr>
          <a:xfrm>
            <a:off x="504000" y="1692000"/>
            <a:ext cx="3889375" cy="265177"/>
          </a:xfrm>
        </p:spPr>
        <p:txBody>
          <a:bodyPr/>
          <a:lstStyle>
            <a:lvl1pPr>
              <a:defRPr sz="1600" b="1"/>
            </a:lvl1pPr>
          </a:lstStyle>
          <a:p>
            <a:pPr lvl="0"/>
            <a:r>
              <a:rPr lang="cs-CZ" smtClean="0"/>
              <a:t>Kliknutím lze upravit styly předlohy textu.</a:t>
            </a:r>
          </a:p>
        </p:txBody>
      </p:sp>
      <p:sp>
        <p:nvSpPr>
          <p:cNvPr id="10" name="Slide Number Placeholder 4"/>
          <p:cNvSpPr>
            <a:spLocks noGrp="1"/>
          </p:cNvSpPr>
          <p:nvPr>
            <p:ph type="sldNum" sz="quarter" idx="14"/>
          </p:nvPr>
        </p:nvSpPr>
        <p:spPr/>
        <p:txBody>
          <a:bodyPr/>
          <a:lstStyle>
            <a:lvl1pPr>
              <a:defRPr/>
            </a:lvl1pPr>
          </a:lstStyle>
          <a:p>
            <a:pPr>
              <a:defRPr/>
            </a:pPr>
            <a:fld id="{1621E511-CFCF-4DF3-95C2-BA42B7766BB3}"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132511873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ackground Picture (3 line headline)">
    <p:spTree>
      <p:nvGrpSpPr>
        <p:cNvPr id="1" name=""/>
        <p:cNvGrpSpPr/>
        <p:nvPr/>
      </p:nvGrpSpPr>
      <p:grpSpPr>
        <a:xfrm>
          <a:off x="0" y="0"/>
          <a:ext cx="0" cy="0"/>
          <a:chOff x="0" y="0"/>
          <a:chExt cx="0" cy="0"/>
        </a:xfrm>
      </p:grpSpPr>
      <p:cxnSp>
        <p:nvCxnSpPr>
          <p:cNvPr id="6" name="Straight Connector 14"/>
          <p:cNvCxnSpPr>
            <a:cxnSpLocks noChangeShapeType="1"/>
          </p:cNvCxnSpPr>
          <p:nvPr/>
        </p:nvCxnSpPr>
        <p:spPr bwMode="auto">
          <a:xfrm>
            <a:off x="503238" y="1778000"/>
            <a:ext cx="6877050" cy="0"/>
          </a:xfrm>
          <a:prstGeom prst="line">
            <a:avLst/>
          </a:prstGeom>
          <a:noFill/>
          <a:ln w="6350" algn="ctr">
            <a:solidFill>
              <a:srgbClr val="C8C8C8"/>
            </a:solidFill>
            <a:round/>
            <a:headEnd/>
            <a:tailEnd/>
          </a:ln>
        </p:spPr>
      </p:cxnSp>
      <p:sp>
        <p:nvSpPr>
          <p:cNvPr id="8" name="Picture Placeholder 3"/>
          <p:cNvSpPr>
            <a:spLocks noGrp="1"/>
          </p:cNvSpPr>
          <p:nvPr>
            <p:ph type="pic" sz="quarter" idx="13"/>
          </p:nvPr>
        </p:nvSpPr>
        <p:spPr>
          <a:xfrm>
            <a:off x="2597150" y="8626"/>
            <a:ext cx="6546850" cy="6591300"/>
          </a:xfrm>
        </p:spPr>
        <p:txBody>
          <a:bodyPr/>
          <a:lstStyle>
            <a:lvl1pPr>
              <a:defRPr baseline="0"/>
            </a:lvl1pPr>
          </a:lstStyle>
          <a:p>
            <a:pPr lvl="0"/>
            <a:r>
              <a:rPr lang="cs-CZ" noProof="0" smtClean="0"/>
              <a:t>Kliknutím na ikonu přidáte obrázek.</a:t>
            </a:r>
            <a:endParaRPr lang="cs-CZ" noProof="0" dirty="0"/>
          </a:p>
        </p:txBody>
      </p:sp>
      <p:sp>
        <p:nvSpPr>
          <p:cNvPr id="10" name="Title 1"/>
          <p:cNvSpPr>
            <a:spLocks noGrp="1"/>
          </p:cNvSpPr>
          <p:nvPr>
            <p:ph type="title"/>
          </p:nvPr>
        </p:nvSpPr>
        <p:spPr>
          <a:xfrm>
            <a:off x="504000" y="423020"/>
            <a:ext cx="6876000" cy="1269578"/>
          </a:xfrm>
        </p:spPr>
        <p:txBody>
          <a:bodyPr/>
          <a:lstStyle>
            <a:lvl1pPr>
              <a:defRPr>
                <a:solidFill>
                  <a:srgbClr val="F24F00"/>
                </a:solidFill>
              </a:defRPr>
            </a:lvl1pPr>
          </a:lstStyle>
          <a:p>
            <a:r>
              <a:rPr lang="cs-CZ" smtClean="0"/>
              <a:t>Kliknutím lze upravit styl.</a:t>
            </a:r>
            <a:endParaRPr lang="cs-CZ" dirty="0"/>
          </a:p>
        </p:txBody>
      </p:sp>
      <p:sp>
        <p:nvSpPr>
          <p:cNvPr id="14" name="Text Placeholder 9"/>
          <p:cNvSpPr>
            <a:spLocks noGrp="1"/>
          </p:cNvSpPr>
          <p:nvPr>
            <p:ph type="body" sz="quarter" idx="12"/>
          </p:nvPr>
        </p:nvSpPr>
        <p:spPr>
          <a:xfrm>
            <a:off x="504000" y="2116800"/>
            <a:ext cx="3889375" cy="265177"/>
          </a:xfrm>
        </p:spPr>
        <p:txBody>
          <a:bodyPr/>
          <a:lstStyle>
            <a:lvl1pPr>
              <a:defRPr sz="1600" b="1"/>
            </a:lvl1pPr>
          </a:lstStyle>
          <a:p>
            <a:pPr lvl="0"/>
            <a:r>
              <a:rPr lang="cs-CZ" smtClean="0"/>
              <a:t>Kliknutím lze upravit styly předlohy textu.</a:t>
            </a:r>
          </a:p>
        </p:txBody>
      </p:sp>
      <p:sp>
        <p:nvSpPr>
          <p:cNvPr id="9" name="Content Placeholder 2"/>
          <p:cNvSpPr>
            <a:spLocks noGrp="1"/>
          </p:cNvSpPr>
          <p:nvPr>
            <p:ph idx="1"/>
          </p:nvPr>
        </p:nvSpPr>
        <p:spPr>
          <a:xfrm>
            <a:off x="504000" y="2721201"/>
            <a:ext cx="8136000" cy="3571599"/>
          </a:xfrm>
        </p:spPr>
        <p:txBody>
          <a:bodyPr/>
          <a:lstStyle>
            <a:lvl2pPr marL="180975" indent="-179388">
              <a:defRPr/>
            </a:lvl2pPr>
            <a:lvl3pPr marL="361950" indent="-180975">
              <a:defRPr/>
            </a:lvl3pPr>
            <a:lvl4pPr marL="542925" indent="-180975">
              <a:defRPr/>
            </a:lvl4pPr>
            <a:lvl5pPr marL="628650" indent="-180975">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7" name="Slide Number Placeholder 4"/>
          <p:cNvSpPr>
            <a:spLocks noGrp="1"/>
          </p:cNvSpPr>
          <p:nvPr>
            <p:ph type="sldNum" sz="quarter" idx="14"/>
          </p:nvPr>
        </p:nvSpPr>
        <p:spPr/>
        <p:txBody>
          <a:bodyPr/>
          <a:lstStyle>
            <a:lvl1pPr>
              <a:defRPr/>
            </a:lvl1pPr>
          </a:lstStyle>
          <a:p>
            <a:pPr>
              <a:defRPr/>
            </a:pPr>
            <a:fld id="{40C69183-6F15-4A87-A6BB-9C2B1725D3CB}" type="slidenum">
              <a:rPr lang="cs-CZ">
                <a:solidFill>
                  <a:srgbClr val="F24F00"/>
                </a:solidFill>
              </a:rPr>
              <a:pPr>
                <a:defRPr/>
              </a:pPr>
              <a:t>‹#›</a:t>
            </a:fld>
            <a:endParaRPr lang="cs-CZ">
              <a:solidFill>
                <a:srgbClr val="F24F00"/>
              </a:solidFill>
            </a:endParaRPr>
          </a:p>
        </p:txBody>
      </p:sp>
    </p:spTree>
    <p:extLst>
      <p:ext uri="{BB962C8B-B14F-4D97-AF65-F5344CB8AC3E}">
        <p14:creationId xmlns:p14="http://schemas.microsoft.com/office/powerpoint/2010/main" val="334193352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úvodní snímek">
    <p:spTree>
      <p:nvGrpSpPr>
        <p:cNvPr id="1" name=""/>
        <p:cNvGrpSpPr/>
        <p:nvPr/>
      </p:nvGrpSpPr>
      <p:grpSpPr>
        <a:xfrm>
          <a:off x="0" y="0"/>
          <a:ext cx="0" cy="0"/>
          <a:chOff x="0" y="0"/>
          <a:chExt cx="0" cy="0"/>
        </a:xfrm>
      </p:grpSpPr>
      <p:grpSp>
        <p:nvGrpSpPr>
          <p:cNvPr id="13346" name="McK Title Elements" hidden="1"/>
          <p:cNvGrpSpPr>
            <a:grpSpLocks/>
          </p:cNvGrpSpPr>
          <p:nvPr/>
        </p:nvGrpSpPr>
        <p:grpSpPr bwMode="auto">
          <a:xfrm>
            <a:off x="2863881" y="2183416"/>
            <a:ext cx="5130035" cy="4601696"/>
            <a:chOff x="1768" y="1348"/>
            <a:chExt cx="3167" cy="2841"/>
          </a:xfrm>
        </p:grpSpPr>
        <p:sp>
          <p:nvSpPr>
            <p:cNvPr id="13331" name="McK Confidential" hidden="1"/>
            <p:cNvSpPr txBox="1">
              <a:spLocks noChangeArrowheads="1"/>
            </p:cNvSpPr>
            <p:nvPr/>
          </p:nvSpPr>
          <p:spPr bwMode="auto">
            <a:xfrm>
              <a:off x="1768" y="1348"/>
              <a:ext cx="936"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DŮVĚRNÉ</a:t>
              </a:r>
            </a:p>
          </p:txBody>
        </p:sp>
        <p:sp>
          <p:nvSpPr>
            <p:cNvPr id="13332" name="McK Document" hidden="1"/>
            <p:cNvSpPr txBox="1">
              <a:spLocks noChangeArrowheads="1"/>
            </p:cNvSpPr>
            <p:nvPr/>
          </p:nvSpPr>
          <p:spPr bwMode="auto">
            <a:xfrm>
              <a:off x="1768" y="3047"/>
              <a:ext cx="3167" cy="136"/>
            </a:xfrm>
            <a:prstGeom prst="rect">
              <a:avLst/>
            </a:prstGeom>
            <a:noFill/>
            <a:ln w="9525">
              <a:noFill/>
              <a:miter lim="800000"/>
              <a:headEnd/>
              <a:tailEnd/>
            </a:ln>
            <a:effectLst/>
          </p:spPr>
          <p:txBody>
            <a:bodyPr lIns="0" tIns="0" rIns="0" bIns="0" anchor="b">
              <a:spAutoFit/>
            </a:bodyPr>
            <a:lstStyle/>
            <a:p>
              <a:pPr algn="l" eaLnBrk="1" hangingPunct="1">
                <a:spcBef>
                  <a:spcPct val="0"/>
                </a:spcBef>
                <a:buClrTx/>
                <a:buFontTx/>
                <a:buNone/>
              </a:pPr>
              <a:r>
                <a:rPr lang="cs-CZ" sz="1428" i="0"/>
                <a:t>Dokument</a:t>
              </a:r>
            </a:p>
          </p:txBody>
        </p:sp>
        <p:sp>
          <p:nvSpPr>
            <p:cNvPr id="13333" name="McK Date" hidden="1"/>
            <p:cNvSpPr txBox="1">
              <a:spLocks noChangeArrowheads="1"/>
            </p:cNvSpPr>
            <p:nvPr/>
          </p:nvSpPr>
          <p:spPr bwMode="auto">
            <a:xfrm>
              <a:off x="1768" y="3216"/>
              <a:ext cx="3167" cy="136"/>
            </a:xfrm>
            <a:prstGeom prst="rect">
              <a:avLst/>
            </a:prstGeom>
            <a:noFill/>
            <a:ln w="9525">
              <a:noFill/>
              <a:miter lim="800000"/>
              <a:headEnd/>
              <a:tailEnd/>
            </a:ln>
            <a:effectLst/>
          </p:spPr>
          <p:txBody>
            <a:bodyPr lIns="0" tIns="0" rIns="0" bIns="0">
              <a:spAutoFit/>
            </a:bodyPr>
            <a:lstStyle/>
            <a:p>
              <a:pPr algn="l" eaLnBrk="1" hangingPunct="1">
                <a:spcBef>
                  <a:spcPct val="0"/>
                </a:spcBef>
                <a:buClrTx/>
                <a:buFontTx/>
                <a:buNone/>
              </a:pPr>
              <a:r>
                <a:rPr lang="cs-CZ" sz="1428" i="0"/>
                <a:t>Datum</a:t>
              </a:r>
            </a:p>
          </p:txBody>
        </p:sp>
        <p:sp>
          <p:nvSpPr>
            <p:cNvPr id="13334" name="McK Disclaimer" hidden="1"/>
            <p:cNvSpPr>
              <a:spLocks noChangeArrowheads="1"/>
            </p:cNvSpPr>
            <p:nvPr>
              <p:custDataLst>
                <p:tags r:id="rId1"/>
              </p:custDataLst>
            </p:nvPr>
          </p:nvSpPr>
          <p:spPr bwMode="auto">
            <a:xfrm>
              <a:off x="1768" y="3761"/>
              <a:ext cx="2303" cy="428"/>
            </a:xfrm>
            <a:prstGeom prst="rect">
              <a:avLst/>
            </a:prstGeom>
            <a:noFill/>
            <a:ln w="9525">
              <a:noFill/>
              <a:miter lim="800000"/>
              <a:headEnd/>
              <a:tailEnd/>
            </a:ln>
            <a:effectLst/>
          </p:spPr>
          <p:txBody>
            <a:bodyPr lIns="0" tIns="0" rIns="0" bIns="0" anchor="b">
              <a:spAutoFit/>
            </a:bodyPr>
            <a:lstStyle/>
            <a:p>
              <a:pPr algn="l" defTabSz="804863">
                <a:spcBef>
                  <a:spcPct val="0"/>
                </a:spcBef>
                <a:buClrTx/>
                <a:buFontTx/>
                <a:buNone/>
              </a:pPr>
              <a:r>
                <a:rPr lang="cs-CZ" sz="900" i="0"/>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13343" name="Working Draft Text" hidden="1"/>
          <p:cNvSpPr>
            <a:spLocks noChangeArrowheads="1"/>
          </p:cNvSpPr>
          <p:nvPr/>
        </p:nvSpPr>
        <p:spPr bwMode="auto">
          <a:xfrm>
            <a:off x="427638" y="349866"/>
            <a:ext cx="3110094" cy="304699"/>
          </a:xfrm>
          <a:prstGeom prst="rect">
            <a:avLst/>
          </a:prstGeom>
          <a:noFill/>
          <a:ln w="9525">
            <a:noFill/>
            <a:miter lim="800000"/>
            <a:headEnd/>
            <a:tailEnd/>
          </a:ln>
          <a:effectLst/>
        </p:spPr>
        <p:txBody>
          <a:bodyPr lIns="0" tIns="0" rIns="0" bIns="0">
            <a:spAutoFit/>
          </a:bodyPr>
          <a:lstStyle/>
          <a:p>
            <a:pPr defTabSz="895350" eaLnBrk="1" hangingPunct="1">
              <a:lnSpc>
                <a:spcPct val="110000"/>
              </a:lnSpc>
              <a:spcBef>
                <a:spcPct val="0"/>
              </a:spcBef>
              <a:buClrTx/>
              <a:buSzPct val="120000"/>
              <a:buFontTx/>
              <a:buNone/>
            </a:pPr>
            <a:r>
              <a:rPr lang="cs-CZ" sz="1800" b="1" i="0">
                <a:solidFill>
                  <a:schemeClr val="bg1"/>
                </a:solidFill>
              </a:rPr>
              <a:t>Working Draft    </a:t>
            </a:r>
          </a:p>
        </p:txBody>
      </p:sp>
      <p:sp>
        <p:nvSpPr>
          <p:cNvPr id="13344" name="Working Draft" hidden="1"/>
          <p:cNvSpPr txBox="1">
            <a:spLocks noChangeArrowheads="1"/>
          </p:cNvSpPr>
          <p:nvPr/>
        </p:nvSpPr>
        <p:spPr bwMode="auto">
          <a:xfrm>
            <a:off x="427639" y="594448"/>
            <a:ext cx="4580934"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1200" i="0"/>
              <a:t>Last Modified 10/4/2004 4:39:06 PM Central Europe Standard Time</a:t>
            </a:r>
            <a:endParaRPr lang="cs-CZ" sz="1200" i="0"/>
          </a:p>
        </p:txBody>
      </p:sp>
      <p:sp>
        <p:nvSpPr>
          <p:cNvPr id="13345" name="Printed" hidden="1"/>
          <p:cNvSpPr txBox="1">
            <a:spLocks noChangeArrowheads="1"/>
          </p:cNvSpPr>
          <p:nvPr/>
        </p:nvSpPr>
        <p:spPr bwMode="auto">
          <a:xfrm>
            <a:off x="427640" y="816352"/>
            <a:ext cx="4219617" cy="184666"/>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1200" i="0"/>
              <a:t>Printed 10/4/2004 11:36:40 AM Central Europe Standard Time</a:t>
            </a:r>
          </a:p>
        </p:txBody>
      </p:sp>
      <p:sp>
        <p:nvSpPr>
          <p:cNvPr id="19" name="Rectangle 92"/>
          <p:cNvSpPr>
            <a:spLocks noGrp="1" noChangeArrowheads="1"/>
          </p:cNvSpPr>
          <p:nvPr>
            <p:ph type="title" hasCustomPrompt="1"/>
          </p:nvPr>
        </p:nvSpPr>
        <p:spPr bwMode="auto">
          <a:xfrm>
            <a:off x="1398341" y="1686772"/>
            <a:ext cx="7242421" cy="2564805"/>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lnSpc>
                <a:spcPts val="5000"/>
              </a:lnSpc>
              <a:defRPr sz="3600" b="0" cap="all" baseline="0">
                <a:solidFill>
                  <a:schemeClr val="accent2"/>
                </a:solidFill>
                <a:latin typeface="+mj-lt"/>
                <a:cs typeface="Arial CE" panose="020B0604020202020204" pitchFamily="34" charset="0"/>
              </a:defRPr>
            </a:lvl1pPr>
          </a:lstStyle>
          <a:p>
            <a:pPr lvl="0"/>
            <a:r>
              <a:rPr lang="cs-CZ" dirty="0" smtClean="0"/>
              <a:t>KLIKNUTÍM </a:t>
            </a:r>
            <a:r>
              <a:rPr lang="cs-CZ" smtClean="0"/>
              <a:t>VLOŽÍTE </a:t>
            </a:r>
            <a:br>
              <a:rPr lang="cs-CZ" smtClean="0"/>
            </a:br>
            <a:r>
              <a:rPr lang="cs-CZ" smtClean="0"/>
              <a:t>NADPIS </a:t>
            </a:r>
            <a:r>
              <a:rPr lang="cs-CZ" dirty="0" smtClean="0"/>
              <a:t>PREZENTACE</a:t>
            </a:r>
            <a:r>
              <a:rPr lang="cs-CZ" smtClean="0"/>
              <a:t/>
            </a:r>
            <a:br>
              <a:rPr lang="cs-CZ" smtClean="0"/>
            </a:br>
            <a:r>
              <a:rPr lang="cs-CZ" smtClean="0"/>
              <a:t/>
            </a:r>
            <a:br>
              <a:rPr lang="cs-CZ" smtClean="0"/>
            </a:br>
            <a:endParaRPr lang="cs-CZ" dirty="0" smtClean="0"/>
          </a:p>
        </p:txBody>
      </p:sp>
      <p:sp>
        <p:nvSpPr>
          <p:cNvPr id="7" name="Text Placeholder 6"/>
          <p:cNvSpPr>
            <a:spLocks noGrp="1"/>
          </p:cNvSpPr>
          <p:nvPr>
            <p:ph type="body" sz="quarter" idx="10" hasCustomPrompt="1"/>
          </p:nvPr>
        </p:nvSpPr>
        <p:spPr>
          <a:xfrm>
            <a:off x="1417638" y="4675938"/>
            <a:ext cx="1846262" cy="241300"/>
          </a:xfrm>
        </p:spPr>
        <p:txBody>
          <a:bodyPr/>
          <a:lstStyle>
            <a:lvl1pPr>
              <a:defRPr sz="1800" b="1" baseline="0">
                <a:solidFill>
                  <a:srgbClr val="F24F00"/>
                </a:solidFill>
              </a:defRPr>
            </a:lvl1pPr>
          </a:lstStyle>
          <a:p>
            <a:pPr lvl="0"/>
            <a:r>
              <a:rPr lang="cs-CZ" dirty="0" smtClean="0"/>
              <a:t>měsíc rok</a:t>
            </a:r>
            <a:endParaRPr lang="cs-CZ" dirty="0"/>
          </a:p>
        </p:txBody>
      </p:sp>
      <p:sp>
        <p:nvSpPr>
          <p:cNvPr id="9" name="Text Placeholder 8"/>
          <p:cNvSpPr>
            <a:spLocks noGrp="1"/>
          </p:cNvSpPr>
          <p:nvPr>
            <p:ph type="body" sz="quarter" idx="11" hasCustomPrompt="1"/>
          </p:nvPr>
        </p:nvSpPr>
        <p:spPr>
          <a:xfrm>
            <a:off x="1417638" y="5612521"/>
            <a:ext cx="2532062" cy="653500"/>
          </a:xfrm>
        </p:spPr>
        <p:txBody>
          <a:bodyPr/>
          <a:lstStyle>
            <a:lvl1pPr>
              <a:lnSpc>
                <a:spcPts val="1900"/>
              </a:lnSpc>
              <a:defRPr sz="1600" b="1">
                <a:solidFill>
                  <a:srgbClr val="F24F00"/>
                </a:solidFill>
              </a:defRPr>
            </a:lvl1pPr>
          </a:lstStyle>
          <a:p>
            <a:pPr lvl="0"/>
            <a:r>
              <a:rPr lang="cs-CZ" dirty="0" smtClean="0"/>
              <a:t>Jméno Příjmení</a:t>
            </a:r>
          </a:p>
          <a:p>
            <a:pPr lvl="0"/>
            <a:r>
              <a:rPr lang="cs-CZ" dirty="0" smtClean="0"/>
              <a:t>funkce</a:t>
            </a:r>
            <a:endParaRPr lang="cs-CZ" dirty="0"/>
          </a:p>
        </p:txBody>
      </p:sp>
      <p:sp>
        <p:nvSpPr>
          <p:cNvPr id="11"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grpSp>
        <p:nvGrpSpPr>
          <p:cNvPr id="2" name="Group 4"/>
          <p:cNvGrpSpPr>
            <a:grpSpLocks noChangeAspect="1"/>
          </p:cNvGrpSpPr>
          <p:nvPr/>
        </p:nvGrpSpPr>
        <p:grpSpPr bwMode="auto">
          <a:xfrm>
            <a:off x="525463" y="444500"/>
            <a:ext cx="3902075" cy="603250"/>
            <a:chOff x="331" y="280"/>
            <a:chExt cx="2458" cy="380"/>
          </a:xfrm>
        </p:grpSpPr>
        <p:sp>
          <p:nvSpPr>
            <p:cNvPr id="3" name="AutoShape 3"/>
            <p:cNvSpPr>
              <a:spLocks noChangeAspect="1" noChangeArrowheads="1" noTextEdit="1"/>
            </p:cNvSpPr>
            <p:nvPr userDrawn="1"/>
          </p:nvSpPr>
          <p:spPr bwMode="auto">
            <a:xfrm>
              <a:off x="331" y="280"/>
              <a:ext cx="2458" cy="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4" name="Freeform 5"/>
            <p:cNvSpPr>
              <a:spLocks/>
            </p:cNvSpPr>
            <p:nvPr userDrawn="1"/>
          </p:nvSpPr>
          <p:spPr bwMode="auto">
            <a:xfrm>
              <a:off x="332" y="280"/>
              <a:ext cx="377" cy="379"/>
            </a:xfrm>
            <a:custGeom>
              <a:avLst/>
              <a:gdLst>
                <a:gd name="T0" fmla="*/ 0 w 377"/>
                <a:gd name="T1" fmla="*/ 0 h 379"/>
                <a:gd name="T2" fmla="*/ 0 w 377"/>
                <a:gd name="T3" fmla="*/ 379 h 379"/>
                <a:gd name="T4" fmla="*/ 377 w 377"/>
                <a:gd name="T5" fmla="*/ 379 h 379"/>
                <a:gd name="T6" fmla="*/ 377 w 377"/>
                <a:gd name="T7" fmla="*/ 0 h 379"/>
                <a:gd name="T8" fmla="*/ 0 w 377"/>
                <a:gd name="T9" fmla="*/ 0 h 379"/>
                <a:gd name="T10" fmla="*/ 0 w 377"/>
                <a:gd name="T11" fmla="*/ 0 h 379"/>
              </a:gdLst>
              <a:ahLst/>
              <a:cxnLst>
                <a:cxn ang="0">
                  <a:pos x="T0" y="T1"/>
                </a:cxn>
                <a:cxn ang="0">
                  <a:pos x="T2" y="T3"/>
                </a:cxn>
                <a:cxn ang="0">
                  <a:pos x="T4" y="T5"/>
                </a:cxn>
                <a:cxn ang="0">
                  <a:pos x="T6" y="T7"/>
                </a:cxn>
                <a:cxn ang="0">
                  <a:pos x="T8" y="T9"/>
                </a:cxn>
                <a:cxn ang="0">
                  <a:pos x="T10" y="T11"/>
                </a:cxn>
              </a:cxnLst>
              <a:rect l="0" t="0" r="r" b="b"/>
              <a:pathLst>
                <a:path w="377" h="379">
                  <a:moveTo>
                    <a:pt x="0" y="0"/>
                  </a:moveTo>
                  <a:lnTo>
                    <a:pt x="0" y="379"/>
                  </a:lnTo>
                  <a:lnTo>
                    <a:pt x="377" y="379"/>
                  </a:lnTo>
                  <a:lnTo>
                    <a:pt x="377"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5" name="Freeform 6"/>
            <p:cNvSpPr>
              <a:spLocks/>
            </p:cNvSpPr>
            <p:nvPr userDrawn="1"/>
          </p:nvSpPr>
          <p:spPr bwMode="auto">
            <a:xfrm>
              <a:off x="404" y="352"/>
              <a:ext cx="235" cy="235"/>
            </a:xfrm>
            <a:custGeom>
              <a:avLst/>
              <a:gdLst>
                <a:gd name="T0" fmla="*/ 0 w 235"/>
                <a:gd name="T1" fmla="*/ 235 h 235"/>
                <a:gd name="T2" fmla="*/ 235 w 235"/>
                <a:gd name="T3" fmla="*/ 235 h 235"/>
                <a:gd name="T4" fmla="*/ 235 w 235"/>
                <a:gd name="T5" fmla="*/ 188 h 235"/>
                <a:gd name="T6" fmla="*/ 47 w 235"/>
                <a:gd name="T7" fmla="*/ 188 h 235"/>
                <a:gd name="T8" fmla="*/ 47 w 235"/>
                <a:gd name="T9" fmla="*/ 47 h 235"/>
                <a:gd name="T10" fmla="*/ 235 w 235"/>
                <a:gd name="T11" fmla="*/ 47 h 235"/>
                <a:gd name="T12" fmla="*/ 235 w 235"/>
                <a:gd name="T13" fmla="*/ 0 h 235"/>
                <a:gd name="T14" fmla="*/ 0 w 235"/>
                <a:gd name="T15" fmla="*/ 0 h 235"/>
                <a:gd name="T16" fmla="*/ 0 w 235"/>
                <a:gd name="T17" fmla="*/ 235 h 235"/>
                <a:gd name="T18" fmla="*/ 0 w 235"/>
                <a:gd name="T19"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0" y="235"/>
                  </a:moveTo>
                  <a:lnTo>
                    <a:pt x="235" y="235"/>
                  </a:lnTo>
                  <a:lnTo>
                    <a:pt x="235" y="188"/>
                  </a:lnTo>
                  <a:lnTo>
                    <a:pt x="47" y="188"/>
                  </a:lnTo>
                  <a:lnTo>
                    <a:pt x="47" y="47"/>
                  </a:lnTo>
                  <a:lnTo>
                    <a:pt x="235" y="47"/>
                  </a:lnTo>
                  <a:lnTo>
                    <a:pt x="235" y="0"/>
                  </a:lnTo>
                  <a:lnTo>
                    <a:pt x="0" y="0"/>
                  </a:lnTo>
                  <a:lnTo>
                    <a:pt x="0" y="235"/>
                  </a:lnTo>
                  <a:lnTo>
                    <a:pt x="0" y="2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6" name="Freeform 7"/>
            <p:cNvSpPr>
              <a:spLocks/>
            </p:cNvSpPr>
            <p:nvPr userDrawn="1"/>
          </p:nvSpPr>
          <p:spPr bwMode="auto">
            <a:xfrm>
              <a:off x="498" y="446"/>
              <a:ext cx="138" cy="46"/>
            </a:xfrm>
            <a:custGeom>
              <a:avLst/>
              <a:gdLst>
                <a:gd name="T0" fmla="*/ 0 w 138"/>
                <a:gd name="T1" fmla="*/ 0 h 46"/>
                <a:gd name="T2" fmla="*/ 0 w 138"/>
                <a:gd name="T3" fmla="*/ 46 h 46"/>
                <a:gd name="T4" fmla="*/ 138 w 138"/>
                <a:gd name="T5" fmla="*/ 46 h 46"/>
                <a:gd name="T6" fmla="*/ 138 w 138"/>
                <a:gd name="T7" fmla="*/ 0 h 46"/>
                <a:gd name="T8" fmla="*/ 0 w 138"/>
                <a:gd name="T9" fmla="*/ 0 h 46"/>
                <a:gd name="T10" fmla="*/ 0 w 138"/>
                <a:gd name="T11" fmla="*/ 0 h 46"/>
              </a:gdLst>
              <a:ahLst/>
              <a:cxnLst>
                <a:cxn ang="0">
                  <a:pos x="T0" y="T1"/>
                </a:cxn>
                <a:cxn ang="0">
                  <a:pos x="T2" y="T3"/>
                </a:cxn>
                <a:cxn ang="0">
                  <a:pos x="T4" y="T5"/>
                </a:cxn>
                <a:cxn ang="0">
                  <a:pos x="T6" y="T7"/>
                </a:cxn>
                <a:cxn ang="0">
                  <a:pos x="T8" y="T9"/>
                </a:cxn>
                <a:cxn ang="0">
                  <a:pos x="T10" y="T11"/>
                </a:cxn>
              </a:cxnLst>
              <a:rect l="0" t="0" r="r" b="b"/>
              <a:pathLst>
                <a:path w="138" h="46">
                  <a:moveTo>
                    <a:pt x="0" y="0"/>
                  </a:moveTo>
                  <a:lnTo>
                    <a:pt x="0" y="46"/>
                  </a:lnTo>
                  <a:lnTo>
                    <a:pt x="138" y="46"/>
                  </a:lnTo>
                  <a:lnTo>
                    <a:pt x="138"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8" name="Freeform 8"/>
            <p:cNvSpPr>
              <a:spLocks noEditPoints="1"/>
            </p:cNvSpPr>
            <p:nvPr userDrawn="1"/>
          </p:nvSpPr>
          <p:spPr bwMode="auto">
            <a:xfrm>
              <a:off x="909" y="348"/>
              <a:ext cx="1880" cy="245"/>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grpSp>
      <p:sp>
        <p:nvSpPr>
          <p:cNvPr id="27" name="Obdélník 26"/>
          <p:cNvSpPr/>
          <p:nvPr/>
        </p:nvSpPr>
        <p:spPr bwMode="auto">
          <a:xfrm>
            <a:off x="503238" y="6276188"/>
            <a:ext cx="8137525" cy="108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l"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nvGrpSpPr>
          <p:cNvPr id="21" name="Skupina 20"/>
          <p:cNvGrpSpPr/>
          <p:nvPr/>
        </p:nvGrpSpPr>
        <p:grpSpPr>
          <a:xfrm>
            <a:off x="7897239" y="468000"/>
            <a:ext cx="756000" cy="756000"/>
            <a:chOff x="3088481" y="1235075"/>
            <a:chExt cx="2952894" cy="2952894"/>
          </a:xfrm>
        </p:grpSpPr>
        <p:sp>
          <p:nvSpPr>
            <p:cNvPr id="22" name="Obdélník 21"/>
            <p:cNvSpPr/>
            <p:nvPr userDrawn="1"/>
          </p:nvSpPr>
          <p:spPr bwMode="auto">
            <a:xfrm>
              <a:off x="3088481" y="1235075"/>
              <a:ext cx="2952894" cy="2952894"/>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3" name="Volný tvar 22"/>
            <p:cNvSpPr/>
            <p:nvPr userDrawn="1"/>
          </p:nvSpPr>
          <p:spPr bwMode="auto">
            <a:xfrm>
              <a:off x="3648075" y="1800225"/>
              <a:ext cx="1831181" cy="1840706"/>
            </a:xfrm>
            <a:custGeom>
              <a:avLst/>
              <a:gdLst>
                <a:gd name="connsiteX0" fmla="*/ 0 w 1831181"/>
                <a:gd name="connsiteY0" fmla="*/ 0 h 1840706"/>
                <a:gd name="connsiteX1" fmla="*/ 1831181 w 1831181"/>
                <a:gd name="connsiteY1" fmla="*/ 0 h 1840706"/>
                <a:gd name="connsiteX2" fmla="*/ 1831181 w 1831181"/>
                <a:gd name="connsiteY2" fmla="*/ 364331 h 1840706"/>
                <a:gd name="connsiteX3" fmla="*/ 366713 w 1831181"/>
                <a:gd name="connsiteY3" fmla="*/ 364331 h 1840706"/>
                <a:gd name="connsiteX4" fmla="*/ 366713 w 1831181"/>
                <a:gd name="connsiteY4" fmla="*/ 1459706 h 1840706"/>
                <a:gd name="connsiteX5" fmla="*/ 1828800 w 1831181"/>
                <a:gd name="connsiteY5" fmla="*/ 1459706 h 1840706"/>
                <a:gd name="connsiteX6" fmla="*/ 1828800 w 1831181"/>
                <a:gd name="connsiteY6" fmla="*/ 1840706 h 1840706"/>
                <a:gd name="connsiteX7" fmla="*/ 2381 w 1831181"/>
                <a:gd name="connsiteY7" fmla="*/ 1840706 h 1840706"/>
                <a:gd name="connsiteX8" fmla="*/ 0 w 1831181"/>
                <a:gd name="connsiteY8" fmla="*/ 0 h 18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181" h="1840706">
                  <a:moveTo>
                    <a:pt x="0" y="0"/>
                  </a:moveTo>
                  <a:lnTo>
                    <a:pt x="1831181" y="0"/>
                  </a:lnTo>
                  <a:lnTo>
                    <a:pt x="1831181" y="364331"/>
                  </a:lnTo>
                  <a:lnTo>
                    <a:pt x="366713" y="364331"/>
                  </a:lnTo>
                  <a:lnTo>
                    <a:pt x="366713" y="1459706"/>
                  </a:lnTo>
                  <a:lnTo>
                    <a:pt x="1828800" y="1459706"/>
                  </a:lnTo>
                  <a:lnTo>
                    <a:pt x="1828800" y="1840706"/>
                  </a:lnTo>
                  <a:lnTo>
                    <a:pt x="2381" y="1840706"/>
                  </a:lnTo>
                  <a:cubicBezTo>
                    <a:pt x="1587" y="1227137"/>
                    <a:pt x="794" y="613569"/>
                    <a:pt x="0" y="0"/>
                  </a:cubicBezTo>
                  <a:close/>
                </a:path>
              </a:pathLst>
            </a:cu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4" name="Obdélník 23"/>
            <p:cNvSpPr/>
            <p:nvPr userDrawn="1"/>
          </p:nvSpPr>
          <p:spPr bwMode="auto">
            <a:xfrm>
              <a:off x="4391024" y="2531270"/>
              <a:ext cx="1088231" cy="364331"/>
            </a:xfrm>
            <a:prstGeom prst="rect">
              <a:avLst/>
            </a:prstGeom>
            <a:solidFill>
              <a:schemeClr val="bg1"/>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
        <p:nvSpPr>
          <p:cNvPr id="25" name="Obdélník 24"/>
          <p:cNvSpPr/>
          <p:nvPr/>
        </p:nvSpPr>
        <p:spPr bwMode="auto">
          <a:xfrm>
            <a:off x="0" y="6620596"/>
            <a:ext cx="9144000" cy="241697"/>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26" name="Rectangle 5"/>
          <p:cNvSpPr>
            <a:spLocks noChangeArrowheads="1"/>
          </p:cNvSpPr>
          <p:nvPr/>
        </p:nvSpPr>
        <p:spPr bwMode="auto">
          <a:xfrm>
            <a:off x="7807883" y="6668419"/>
            <a:ext cx="844430" cy="129148"/>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28" name="Freeform 6"/>
          <p:cNvSpPr>
            <a:spLocks noEditPoints="1"/>
          </p:cNvSpPr>
          <p:nvPr/>
        </p:nvSpPr>
        <p:spPr bwMode="auto">
          <a:xfrm>
            <a:off x="7807885" y="6666123"/>
            <a:ext cx="837807" cy="122525"/>
          </a:xfrm>
          <a:custGeom>
            <a:avLst/>
            <a:gdLst>
              <a:gd name="T0" fmla="*/ 1189 w 3542"/>
              <a:gd name="T1" fmla="*/ 206 h 521"/>
              <a:gd name="T2" fmla="*/ 1271 w 3542"/>
              <a:gd name="T3" fmla="*/ 299 h 521"/>
              <a:gd name="T4" fmla="*/ 1279 w 3542"/>
              <a:gd name="T5" fmla="*/ 228 h 521"/>
              <a:gd name="T6" fmla="*/ 1215 w 3542"/>
              <a:gd name="T7" fmla="*/ 206 h 521"/>
              <a:gd name="T8" fmla="*/ 3532 w 3542"/>
              <a:gd name="T9" fmla="*/ 450 h 521"/>
              <a:gd name="T10" fmla="*/ 3266 w 3542"/>
              <a:gd name="T11" fmla="*/ 144 h 521"/>
              <a:gd name="T12" fmla="*/ 3045 w 3542"/>
              <a:gd name="T13" fmla="*/ 288 h 521"/>
              <a:gd name="T14" fmla="*/ 3181 w 3542"/>
              <a:gd name="T15" fmla="*/ 450 h 521"/>
              <a:gd name="T16" fmla="*/ 1505 w 3542"/>
              <a:gd name="T17" fmla="*/ 144 h 521"/>
              <a:gd name="T18" fmla="*/ 1226 w 3542"/>
              <a:gd name="T19" fmla="*/ 144 h 521"/>
              <a:gd name="T20" fmla="*/ 1325 w 3542"/>
              <a:gd name="T21" fmla="*/ 171 h 521"/>
              <a:gd name="T22" fmla="*/ 1362 w 3542"/>
              <a:gd name="T23" fmla="*/ 284 h 521"/>
              <a:gd name="T24" fmla="*/ 1303 w 3542"/>
              <a:gd name="T25" fmla="*/ 364 h 521"/>
              <a:gd name="T26" fmla="*/ 1189 w 3542"/>
              <a:gd name="T27" fmla="*/ 511 h 521"/>
              <a:gd name="T28" fmla="*/ 784 w 3542"/>
              <a:gd name="T29" fmla="*/ 355 h 521"/>
              <a:gd name="T30" fmla="*/ 796 w 3542"/>
              <a:gd name="T31" fmla="*/ 420 h 521"/>
              <a:gd name="T32" fmla="*/ 883 w 3542"/>
              <a:gd name="T33" fmla="*/ 452 h 521"/>
              <a:gd name="T34" fmla="*/ 937 w 3542"/>
              <a:gd name="T35" fmla="*/ 401 h 521"/>
              <a:gd name="T36" fmla="*/ 1014 w 3542"/>
              <a:gd name="T37" fmla="*/ 144 h 521"/>
              <a:gd name="T38" fmla="*/ 986 w 3542"/>
              <a:gd name="T39" fmla="*/ 467 h 521"/>
              <a:gd name="T40" fmla="*/ 862 w 3542"/>
              <a:gd name="T41" fmla="*/ 520 h 521"/>
              <a:gd name="T42" fmla="*/ 739 w 3542"/>
              <a:gd name="T43" fmla="*/ 467 h 521"/>
              <a:gd name="T44" fmla="*/ 711 w 3542"/>
              <a:gd name="T45" fmla="*/ 144 h 521"/>
              <a:gd name="T46" fmla="*/ 647 w 3542"/>
              <a:gd name="T47" fmla="*/ 144 h 521"/>
              <a:gd name="T48" fmla="*/ 417 w 3542"/>
              <a:gd name="T49" fmla="*/ 355 h 521"/>
              <a:gd name="T50" fmla="*/ 167 w 3542"/>
              <a:gd name="T51" fmla="*/ 139 h 521"/>
              <a:gd name="T52" fmla="*/ 195 w 3542"/>
              <a:gd name="T53" fmla="*/ 214 h 521"/>
              <a:gd name="T54" fmla="*/ 116 w 3542"/>
              <a:gd name="T55" fmla="*/ 205 h 521"/>
              <a:gd name="T56" fmla="*/ 100 w 3542"/>
              <a:gd name="T57" fmla="*/ 256 h 521"/>
              <a:gd name="T58" fmla="*/ 174 w 3542"/>
              <a:gd name="T59" fmla="*/ 293 h 521"/>
              <a:gd name="T60" fmla="*/ 241 w 3542"/>
              <a:gd name="T61" fmla="*/ 337 h 521"/>
              <a:gd name="T62" fmla="*/ 251 w 3542"/>
              <a:gd name="T63" fmla="*/ 449 h 521"/>
              <a:gd name="T64" fmla="*/ 157 w 3542"/>
              <a:gd name="T65" fmla="*/ 519 h 521"/>
              <a:gd name="T66" fmla="*/ 22 w 3542"/>
              <a:gd name="T67" fmla="*/ 476 h 521"/>
              <a:gd name="T68" fmla="*/ 89 w 3542"/>
              <a:gd name="T69" fmla="*/ 447 h 521"/>
              <a:gd name="T70" fmla="*/ 173 w 3542"/>
              <a:gd name="T71" fmla="*/ 434 h 521"/>
              <a:gd name="T72" fmla="*/ 164 w 3542"/>
              <a:gd name="T73" fmla="*/ 366 h 521"/>
              <a:gd name="T74" fmla="*/ 81 w 3542"/>
              <a:gd name="T75" fmla="*/ 331 h 521"/>
              <a:gd name="T76" fmla="*/ 19 w 3542"/>
              <a:gd name="T77" fmla="*/ 244 h 521"/>
              <a:gd name="T78" fmla="*/ 83 w 3542"/>
              <a:gd name="T79" fmla="*/ 148 h 521"/>
              <a:gd name="T80" fmla="*/ 2397 w 3542"/>
              <a:gd name="T81" fmla="*/ 511 h 521"/>
              <a:gd name="T82" fmla="*/ 2021 w 3542"/>
              <a:gd name="T83" fmla="*/ 511 h 521"/>
              <a:gd name="T84" fmla="*/ 2858 w 3542"/>
              <a:gd name="T85" fmla="*/ 148 h 521"/>
              <a:gd name="T86" fmla="*/ 2815 w 3542"/>
              <a:gd name="T87" fmla="*/ 203 h 521"/>
              <a:gd name="T88" fmla="*/ 2702 w 3542"/>
              <a:gd name="T89" fmla="*/ 238 h 521"/>
              <a:gd name="T90" fmla="*/ 2670 w 3542"/>
              <a:gd name="T91" fmla="*/ 355 h 521"/>
              <a:gd name="T92" fmla="*/ 2742 w 3542"/>
              <a:gd name="T93" fmla="*/ 445 h 521"/>
              <a:gd name="T94" fmla="*/ 2860 w 3542"/>
              <a:gd name="T95" fmla="*/ 433 h 521"/>
              <a:gd name="T96" fmla="*/ 2813 w 3542"/>
              <a:gd name="T97" fmla="*/ 519 h 521"/>
              <a:gd name="T98" fmla="*/ 2661 w 3542"/>
              <a:gd name="T99" fmla="*/ 475 h 521"/>
              <a:gd name="T100" fmla="*/ 2591 w 3542"/>
              <a:gd name="T101" fmla="*/ 329 h 521"/>
              <a:gd name="T102" fmla="*/ 2662 w 3542"/>
              <a:gd name="T103" fmla="*/ 181 h 521"/>
              <a:gd name="T104" fmla="*/ 1609 w 3542"/>
              <a:gd name="T105" fmla="*/ 135 h 521"/>
              <a:gd name="T106" fmla="*/ 1962 w 3542"/>
              <a:gd name="T107" fmla="*/ 519 h 521"/>
              <a:gd name="T108" fmla="*/ 1609 w 3542"/>
              <a:gd name="T109" fmla="*/ 135 h 521"/>
              <a:gd name="T110" fmla="*/ 2781 w 3542"/>
              <a:gd name="T111" fmla="*/ 11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42" h="521">
                <a:moveTo>
                  <a:pt x="2211" y="243"/>
                </a:moveTo>
                <a:lnTo>
                  <a:pt x="2156" y="376"/>
                </a:lnTo>
                <a:lnTo>
                  <a:pt x="2263" y="376"/>
                </a:lnTo>
                <a:lnTo>
                  <a:pt x="2211" y="243"/>
                </a:lnTo>
                <a:close/>
                <a:moveTo>
                  <a:pt x="1189" y="206"/>
                </a:moveTo>
                <a:lnTo>
                  <a:pt x="1189" y="313"/>
                </a:lnTo>
                <a:lnTo>
                  <a:pt x="1219" y="313"/>
                </a:lnTo>
                <a:lnTo>
                  <a:pt x="1241" y="311"/>
                </a:lnTo>
                <a:lnTo>
                  <a:pt x="1257" y="307"/>
                </a:lnTo>
                <a:lnTo>
                  <a:pt x="1271" y="299"/>
                </a:lnTo>
                <a:lnTo>
                  <a:pt x="1281" y="289"/>
                </a:lnTo>
                <a:lnTo>
                  <a:pt x="1286" y="276"/>
                </a:lnTo>
                <a:lnTo>
                  <a:pt x="1288" y="260"/>
                </a:lnTo>
                <a:lnTo>
                  <a:pt x="1286" y="243"/>
                </a:lnTo>
                <a:lnTo>
                  <a:pt x="1279" y="228"/>
                </a:lnTo>
                <a:lnTo>
                  <a:pt x="1269" y="218"/>
                </a:lnTo>
                <a:lnTo>
                  <a:pt x="1259" y="212"/>
                </a:lnTo>
                <a:lnTo>
                  <a:pt x="1247" y="208"/>
                </a:lnTo>
                <a:lnTo>
                  <a:pt x="1233" y="206"/>
                </a:lnTo>
                <a:lnTo>
                  <a:pt x="1215" y="206"/>
                </a:lnTo>
                <a:lnTo>
                  <a:pt x="1189" y="206"/>
                </a:lnTo>
                <a:close/>
                <a:moveTo>
                  <a:pt x="3266" y="144"/>
                </a:moveTo>
                <a:lnTo>
                  <a:pt x="3542" y="144"/>
                </a:lnTo>
                <a:lnTo>
                  <a:pt x="3359" y="450"/>
                </a:lnTo>
                <a:lnTo>
                  <a:pt x="3532" y="450"/>
                </a:lnTo>
                <a:lnTo>
                  <a:pt x="3532" y="511"/>
                </a:lnTo>
                <a:lnTo>
                  <a:pt x="3237" y="511"/>
                </a:lnTo>
                <a:lnTo>
                  <a:pt x="3421" y="206"/>
                </a:lnTo>
                <a:lnTo>
                  <a:pt x="3266" y="206"/>
                </a:lnTo>
                <a:lnTo>
                  <a:pt x="3266" y="144"/>
                </a:lnTo>
                <a:close/>
                <a:moveTo>
                  <a:pt x="2973" y="144"/>
                </a:moveTo>
                <a:lnTo>
                  <a:pt x="3181" y="144"/>
                </a:lnTo>
                <a:lnTo>
                  <a:pt x="3181" y="206"/>
                </a:lnTo>
                <a:lnTo>
                  <a:pt x="3045" y="206"/>
                </a:lnTo>
                <a:lnTo>
                  <a:pt x="3045" y="288"/>
                </a:lnTo>
                <a:lnTo>
                  <a:pt x="3175" y="288"/>
                </a:lnTo>
                <a:lnTo>
                  <a:pt x="3175" y="350"/>
                </a:lnTo>
                <a:lnTo>
                  <a:pt x="3045" y="350"/>
                </a:lnTo>
                <a:lnTo>
                  <a:pt x="3045" y="450"/>
                </a:lnTo>
                <a:lnTo>
                  <a:pt x="3181" y="450"/>
                </a:lnTo>
                <a:lnTo>
                  <a:pt x="3181" y="511"/>
                </a:lnTo>
                <a:lnTo>
                  <a:pt x="2973" y="511"/>
                </a:lnTo>
                <a:lnTo>
                  <a:pt x="2973" y="144"/>
                </a:lnTo>
                <a:close/>
                <a:moveTo>
                  <a:pt x="1432" y="144"/>
                </a:moveTo>
                <a:lnTo>
                  <a:pt x="1505" y="144"/>
                </a:lnTo>
                <a:lnTo>
                  <a:pt x="1505" y="511"/>
                </a:lnTo>
                <a:lnTo>
                  <a:pt x="1432" y="511"/>
                </a:lnTo>
                <a:lnTo>
                  <a:pt x="1432" y="144"/>
                </a:lnTo>
                <a:close/>
                <a:moveTo>
                  <a:pt x="1116" y="144"/>
                </a:moveTo>
                <a:lnTo>
                  <a:pt x="1226" y="144"/>
                </a:lnTo>
                <a:lnTo>
                  <a:pt x="1253" y="145"/>
                </a:lnTo>
                <a:lnTo>
                  <a:pt x="1275" y="147"/>
                </a:lnTo>
                <a:lnTo>
                  <a:pt x="1294" y="153"/>
                </a:lnTo>
                <a:lnTo>
                  <a:pt x="1311" y="161"/>
                </a:lnTo>
                <a:lnTo>
                  <a:pt x="1325" y="171"/>
                </a:lnTo>
                <a:lnTo>
                  <a:pt x="1341" y="189"/>
                </a:lnTo>
                <a:lnTo>
                  <a:pt x="1353" y="210"/>
                </a:lnTo>
                <a:lnTo>
                  <a:pt x="1361" y="235"/>
                </a:lnTo>
                <a:lnTo>
                  <a:pt x="1364" y="260"/>
                </a:lnTo>
                <a:lnTo>
                  <a:pt x="1362" y="284"/>
                </a:lnTo>
                <a:lnTo>
                  <a:pt x="1356" y="306"/>
                </a:lnTo>
                <a:lnTo>
                  <a:pt x="1346" y="326"/>
                </a:lnTo>
                <a:lnTo>
                  <a:pt x="1333" y="343"/>
                </a:lnTo>
                <a:lnTo>
                  <a:pt x="1320" y="355"/>
                </a:lnTo>
                <a:lnTo>
                  <a:pt x="1303" y="364"/>
                </a:lnTo>
                <a:lnTo>
                  <a:pt x="1284" y="370"/>
                </a:lnTo>
                <a:lnTo>
                  <a:pt x="1261" y="374"/>
                </a:lnTo>
                <a:lnTo>
                  <a:pt x="1237" y="376"/>
                </a:lnTo>
                <a:lnTo>
                  <a:pt x="1189" y="376"/>
                </a:lnTo>
                <a:lnTo>
                  <a:pt x="1189" y="511"/>
                </a:lnTo>
                <a:lnTo>
                  <a:pt x="1116" y="511"/>
                </a:lnTo>
                <a:lnTo>
                  <a:pt x="1116" y="144"/>
                </a:lnTo>
                <a:close/>
                <a:moveTo>
                  <a:pt x="711" y="144"/>
                </a:moveTo>
                <a:lnTo>
                  <a:pt x="784" y="144"/>
                </a:lnTo>
                <a:lnTo>
                  <a:pt x="784" y="355"/>
                </a:lnTo>
                <a:lnTo>
                  <a:pt x="784" y="374"/>
                </a:lnTo>
                <a:lnTo>
                  <a:pt x="785" y="390"/>
                </a:lnTo>
                <a:lnTo>
                  <a:pt x="788" y="401"/>
                </a:lnTo>
                <a:lnTo>
                  <a:pt x="792" y="411"/>
                </a:lnTo>
                <a:lnTo>
                  <a:pt x="796" y="420"/>
                </a:lnTo>
                <a:lnTo>
                  <a:pt x="808" y="434"/>
                </a:lnTo>
                <a:lnTo>
                  <a:pt x="823" y="446"/>
                </a:lnTo>
                <a:lnTo>
                  <a:pt x="842" y="452"/>
                </a:lnTo>
                <a:lnTo>
                  <a:pt x="862" y="454"/>
                </a:lnTo>
                <a:lnTo>
                  <a:pt x="883" y="452"/>
                </a:lnTo>
                <a:lnTo>
                  <a:pt x="901" y="446"/>
                </a:lnTo>
                <a:lnTo>
                  <a:pt x="916" y="434"/>
                </a:lnTo>
                <a:lnTo>
                  <a:pt x="928" y="420"/>
                </a:lnTo>
                <a:lnTo>
                  <a:pt x="934" y="411"/>
                </a:lnTo>
                <a:lnTo>
                  <a:pt x="937" y="401"/>
                </a:lnTo>
                <a:lnTo>
                  <a:pt x="939" y="390"/>
                </a:lnTo>
                <a:lnTo>
                  <a:pt x="940" y="374"/>
                </a:lnTo>
                <a:lnTo>
                  <a:pt x="940" y="355"/>
                </a:lnTo>
                <a:lnTo>
                  <a:pt x="940" y="144"/>
                </a:lnTo>
                <a:lnTo>
                  <a:pt x="1014" y="144"/>
                </a:lnTo>
                <a:lnTo>
                  <a:pt x="1014" y="368"/>
                </a:lnTo>
                <a:lnTo>
                  <a:pt x="1012" y="399"/>
                </a:lnTo>
                <a:lnTo>
                  <a:pt x="1007" y="425"/>
                </a:lnTo>
                <a:lnTo>
                  <a:pt x="999" y="448"/>
                </a:lnTo>
                <a:lnTo>
                  <a:pt x="986" y="467"/>
                </a:lnTo>
                <a:lnTo>
                  <a:pt x="968" y="485"/>
                </a:lnTo>
                <a:lnTo>
                  <a:pt x="946" y="500"/>
                </a:lnTo>
                <a:lnTo>
                  <a:pt x="921" y="511"/>
                </a:lnTo>
                <a:lnTo>
                  <a:pt x="893" y="518"/>
                </a:lnTo>
                <a:lnTo>
                  <a:pt x="862" y="520"/>
                </a:lnTo>
                <a:lnTo>
                  <a:pt x="832" y="518"/>
                </a:lnTo>
                <a:lnTo>
                  <a:pt x="804" y="511"/>
                </a:lnTo>
                <a:lnTo>
                  <a:pt x="779" y="500"/>
                </a:lnTo>
                <a:lnTo>
                  <a:pt x="756" y="485"/>
                </a:lnTo>
                <a:lnTo>
                  <a:pt x="739" y="467"/>
                </a:lnTo>
                <a:lnTo>
                  <a:pt x="726" y="448"/>
                </a:lnTo>
                <a:lnTo>
                  <a:pt x="717" y="425"/>
                </a:lnTo>
                <a:lnTo>
                  <a:pt x="713" y="399"/>
                </a:lnTo>
                <a:lnTo>
                  <a:pt x="711" y="368"/>
                </a:lnTo>
                <a:lnTo>
                  <a:pt x="711" y="144"/>
                </a:lnTo>
                <a:close/>
                <a:moveTo>
                  <a:pt x="343" y="144"/>
                </a:moveTo>
                <a:lnTo>
                  <a:pt x="417" y="144"/>
                </a:lnTo>
                <a:lnTo>
                  <a:pt x="417" y="299"/>
                </a:lnTo>
                <a:lnTo>
                  <a:pt x="554" y="144"/>
                </a:lnTo>
                <a:lnTo>
                  <a:pt x="647" y="144"/>
                </a:lnTo>
                <a:lnTo>
                  <a:pt x="488" y="313"/>
                </a:lnTo>
                <a:lnTo>
                  <a:pt x="656" y="511"/>
                </a:lnTo>
                <a:lnTo>
                  <a:pt x="559" y="511"/>
                </a:lnTo>
                <a:lnTo>
                  <a:pt x="425" y="346"/>
                </a:lnTo>
                <a:lnTo>
                  <a:pt x="417" y="355"/>
                </a:lnTo>
                <a:lnTo>
                  <a:pt x="417" y="511"/>
                </a:lnTo>
                <a:lnTo>
                  <a:pt x="343" y="511"/>
                </a:lnTo>
                <a:lnTo>
                  <a:pt x="343" y="144"/>
                </a:lnTo>
                <a:close/>
                <a:moveTo>
                  <a:pt x="136" y="137"/>
                </a:moveTo>
                <a:lnTo>
                  <a:pt x="167" y="139"/>
                </a:lnTo>
                <a:lnTo>
                  <a:pt x="196" y="148"/>
                </a:lnTo>
                <a:lnTo>
                  <a:pt x="222" y="161"/>
                </a:lnTo>
                <a:lnTo>
                  <a:pt x="247" y="179"/>
                </a:lnTo>
                <a:lnTo>
                  <a:pt x="209" y="227"/>
                </a:lnTo>
                <a:lnTo>
                  <a:pt x="195" y="214"/>
                </a:lnTo>
                <a:lnTo>
                  <a:pt x="180" y="204"/>
                </a:lnTo>
                <a:lnTo>
                  <a:pt x="164" y="199"/>
                </a:lnTo>
                <a:lnTo>
                  <a:pt x="148" y="198"/>
                </a:lnTo>
                <a:lnTo>
                  <a:pt x="131" y="200"/>
                </a:lnTo>
                <a:lnTo>
                  <a:pt x="116" y="205"/>
                </a:lnTo>
                <a:lnTo>
                  <a:pt x="105" y="215"/>
                </a:lnTo>
                <a:lnTo>
                  <a:pt x="97" y="225"/>
                </a:lnTo>
                <a:lnTo>
                  <a:pt x="95" y="238"/>
                </a:lnTo>
                <a:lnTo>
                  <a:pt x="96" y="247"/>
                </a:lnTo>
                <a:lnTo>
                  <a:pt x="100" y="256"/>
                </a:lnTo>
                <a:lnTo>
                  <a:pt x="107" y="263"/>
                </a:lnTo>
                <a:lnTo>
                  <a:pt x="118" y="270"/>
                </a:lnTo>
                <a:lnTo>
                  <a:pt x="132" y="277"/>
                </a:lnTo>
                <a:lnTo>
                  <a:pt x="151" y="285"/>
                </a:lnTo>
                <a:lnTo>
                  <a:pt x="174" y="293"/>
                </a:lnTo>
                <a:lnTo>
                  <a:pt x="191" y="300"/>
                </a:lnTo>
                <a:lnTo>
                  <a:pt x="206" y="307"/>
                </a:lnTo>
                <a:lnTo>
                  <a:pt x="216" y="314"/>
                </a:lnTo>
                <a:lnTo>
                  <a:pt x="227" y="322"/>
                </a:lnTo>
                <a:lnTo>
                  <a:pt x="241" y="337"/>
                </a:lnTo>
                <a:lnTo>
                  <a:pt x="252" y="356"/>
                </a:lnTo>
                <a:lnTo>
                  <a:pt x="257" y="376"/>
                </a:lnTo>
                <a:lnTo>
                  <a:pt x="260" y="399"/>
                </a:lnTo>
                <a:lnTo>
                  <a:pt x="257" y="426"/>
                </a:lnTo>
                <a:lnTo>
                  <a:pt x="251" y="449"/>
                </a:lnTo>
                <a:lnTo>
                  <a:pt x="239" y="469"/>
                </a:lnTo>
                <a:lnTo>
                  <a:pt x="224" y="487"/>
                </a:lnTo>
                <a:lnTo>
                  <a:pt x="204" y="502"/>
                </a:lnTo>
                <a:lnTo>
                  <a:pt x="183" y="511"/>
                </a:lnTo>
                <a:lnTo>
                  <a:pt x="157" y="519"/>
                </a:lnTo>
                <a:lnTo>
                  <a:pt x="129" y="521"/>
                </a:lnTo>
                <a:lnTo>
                  <a:pt x="98" y="518"/>
                </a:lnTo>
                <a:lnTo>
                  <a:pt x="70" y="510"/>
                </a:lnTo>
                <a:lnTo>
                  <a:pt x="44" y="496"/>
                </a:lnTo>
                <a:lnTo>
                  <a:pt x="22" y="476"/>
                </a:lnTo>
                <a:lnTo>
                  <a:pt x="0" y="451"/>
                </a:lnTo>
                <a:lnTo>
                  <a:pt x="48" y="405"/>
                </a:lnTo>
                <a:lnTo>
                  <a:pt x="58" y="423"/>
                </a:lnTo>
                <a:lnTo>
                  <a:pt x="72" y="436"/>
                </a:lnTo>
                <a:lnTo>
                  <a:pt x="89" y="447"/>
                </a:lnTo>
                <a:lnTo>
                  <a:pt x="107" y="453"/>
                </a:lnTo>
                <a:lnTo>
                  <a:pt x="127" y="455"/>
                </a:lnTo>
                <a:lnTo>
                  <a:pt x="145" y="452"/>
                </a:lnTo>
                <a:lnTo>
                  <a:pt x="161" y="446"/>
                </a:lnTo>
                <a:lnTo>
                  <a:pt x="173" y="434"/>
                </a:lnTo>
                <a:lnTo>
                  <a:pt x="182" y="420"/>
                </a:lnTo>
                <a:lnTo>
                  <a:pt x="184" y="403"/>
                </a:lnTo>
                <a:lnTo>
                  <a:pt x="182" y="388"/>
                </a:lnTo>
                <a:lnTo>
                  <a:pt x="175" y="377"/>
                </a:lnTo>
                <a:lnTo>
                  <a:pt x="164" y="366"/>
                </a:lnTo>
                <a:lnTo>
                  <a:pt x="157" y="362"/>
                </a:lnTo>
                <a:lnTo>
                  <a:pt x="147" y="357"/>
                </a:lnTo>
                <a:lnTo>
                  <a:pt x="132" y="351"/>
                </a:lnTo>
                <a:lnTo>
                  <a:pt x="111" y="344"/>
                </a:lnTo>
                <a:lnTo>
                  <a:pt x="81" y="331"/>
                </a:lnTo>
                <a:lnTo>
                  <a:pt x="57" y="319"/>
                </a:lnTo>
                <a:lnTo>
                  <a:pt x="40" y="304"/>
                </a:lnTo>
                <a:lnTo>
                  <a:pt x="28" y="287"/>
                </a:lnTo>
                <a:lnTo>
                  <a:pt x="22" y="267"/>
                </a:lnTo>
                <a:lnTo>
                  <a:pt x="19" y="244"/>
                </a:lnTo>
                <a:lnTo>
                  <a:pt x="22" y="219"/>
                </a:lnTo>
                <a:lnTo>
                  <a:pt x="30" y="197"/>
                </a:lnTo>
                <a:lnTo>
                  <a:pt x="44" y="176"/>
                </a:lnTo>
                <a:lnTo>
                  <a:pt x="62" y="159"/>
                </a:lnTo>
                <a:lnTo>
                  <a:pt x="83" y="148"/>
                </a:lnTo>
                <a:lnTo>
                  <a:pt x="108" y="140"/>
                </a:lnTo>
                <a:lnTo>
                  <a:pt x="136" y="137"/>
                </a:lnTo>
                <a:close/>
                <a:moveTo>
                  <a:pt x="2183" y="135"/>
                </a:moveTo>
                <a:lnTo>
                  <a:pt x="2239" y="135"/>
                </a:lnTo>
                <a:lnTo>
                  <a:pt x="2397" y="511"/>
                </a:lnTo>
                <a:lnTo>
                  <a:pt x="2318" y="511"/>
                </a:lnTo>
                <a:lnTo>
                  <a:pt x="2286" y="434"/>
                </a:lnTo>
                <a:lnTo>
                  <a:pt x="2132" y="434"/>
                </a:lnTo>
                <a:lnTo>
                  <a:pt x="2099" y="511"/>
                </a:lnTo>
                <a:lnTo>
                  <a:pt x="2021" y="511"/>
                </a:lnTo>
                <a:lnTo>
                  <a:pt x="2183" y="135"/>
                </a:lnTo>
                <a:close/>
                <a:moveTo>
                  <a:pt x="2790" y="135"/>
                </a:moveTo>
                <a:lnTo>
                  <a:pt x="2814" y="136"/>
                </a:lnTo>
                <a:lnTo>
                  <a:pt x="2835" y="140"/>
                </a:lnTo>
                <a:lnTo>
                  <a:pt x="2858" y="148"/>
                </a:lnTo>
                <a:lnTo>
                  <a:pt x="2882" y="157"/>
                </a:lnTo>
                <a:lnTo>
                  <a:pt x="2882" y="242"/>
                </a:lnTo>
                <a:lnTo>
                  <a:pt x="2859" y="223"/>
                </a:lnTo>
                <a:lnTo>
                  <a:pt x="2838" y="210"/>
                </a:lnTo>
                <a:lnTo>
                  <a:pt x="2815" y="203"/>
                </a:lnTo>
                <a:lnTo>
                  <a:pt x="2790" y="201"/>
                </a:lnTo>
                <a:lnTo>
                  <a:pt x="2765" y="203"/>
                </a:lnTo>
                <a:lnTo>
                  <a:pt x="2741" y="210"/>
                </a:lnTo>
                <a:lnTo>
                  <a:pt x="2721" y="222"/>
                </a:lnTo>
                <a:lnTo>
                  <a:pt x="2702" y="238"/>
                </a:lnTo>
                <a:lnTo>
                  <a:pt x="2687" y="257"/>
                </a:lnTo>
                <a:lnTo>
                  <a:pt x="2676" y="278"/>
                </a:lnTo>
                <a:lnTo>
                  <a:pt x="2670" y="303"/>
                </a:lnTo>
                <a:lnTo>
                  <a:pt x="2667" y="329"/>
                </a:lnTo>
                <a:lnTo>
                  <a:pt x="2670" y="355"/>
                </a:lnTo>
                <a:lnTo>
                  <a:pt x="2676" y="379"/>
                </a:lnTo>
                <a:lnTo>
                  <a:pt x="2687" y="400"/>
                </a:lnTo>
                <a:lnTo>
                  <a:pt x="2702" y="418"/>
                </a:lnTo>
                <a:lnTo>
                  <a:pt x="2721" y="434"/>
                </a:lnTo>
                <a:lnTo>
                  <a:pt x="2742" y="445"/>
                </a:lnTo>
                <a:lnTo>
                  <a:pt x="2766" y="452"/>
                </a:lnTo>
                <a:lnTo>
                  <a:pt x="2791" y="454"/>
                </a:lnTo>
                <a:lnTo>
                  <a:pt x="2816" y="452"/>
                </a:lnTo>
                <a:lnTo>
                  <a:pt x="2839" y="445"/>
                </a:lnTo>
                <a:lnTo>
                  <a:pt x="2860" y="433"/>
                </a:lnTo>
                <a:lnTo>
                  <a:pt x="2882" y="414"/>
                </a:lnTo>
                <a:lnTo>
                  <a:pt x="2882" y="499"/>
                </a:lnTo>
                <a:lnTo>
                  <a:pt x="2858" y="508"/>
                </a:lnTo>
                <a:lnTo>
                  <a:pt x="2835" y="516"/>
                </a:lnTo>
                <a:lnTo>
                  <a:pt x="2813" y="519"/>
                </a:lnTo>
                <a:lnTo>
                  <a:pt x="2790" y="520"/>
                </a:lnTo>
                <a:lnTo>
                  <a:pt x="2754" y="517"/>
                </a:lnTo>
                <a:lnTo>
                  <a:pt x="2721" y="508"/>
                </a:lnTo>
                <a:lnTo>
                  <a:pt x="2689" y="494"/>
                </a:lnTo>
                <a:lnTo>
                  <a:pt x="2661" y="475"/>
                </a:lnTo>
                <a:lnTo>
                  <a:pt x="2637" y="453"/>
                </a:lnTo>
                <a:lnTo>
                  <a:pt x="2618" y="427"/>
                </a:lnTo>
                <a:lnTo>
                  <a:pt x="2604" y="397"/>
                </a:lnTo>
                <a:lnTo>
                  <a:pt x="2594" y="364"/>
                </a:lnTo>
                <a:lnTo>
                  <a:pt x="2591" y="329"/>
                </a:lnTo>
                <a:lnTo>
                  <a:pt x="2594" y="294"/>
                </a:lnTo>
                <a:lnTo>
                  <a:pt x="2604" y="261"/>
                </a:lnTo>
                <a:lnTo>
                  <a:pt x="2618" y="232"/>
                </a:lnTo>
                <a:lnTo>
                  <a:pt x="2637" y="204"/>
                </a:lnTo>
                <a:lnTo>
                  <a:pt x="2662" y="181"/>
                </a:lnTo>
                <a:lnTo>
                  <a:pt x="2689" y="162"/>
                </a:lnTo>
                <a:lnTo>
                  <a:pt x="2721" y="147"/>
                </a:lnTo>
                <a:lnTo>
                  <a:pt x="2754" y="138"/>
                </a:lnTo>
                <a:lnTo>
                  <a:pt x="2790" y="135"/>
                </a:lnTo>
                <a:close/>
                <a:moveTo>
                  <a:pt x="1609" y="135"/>
                </a:moveTo>
                <a:lnTo>
                  <a:pt x="1660" y="135"/>
                </a:lnTo>
                <a:lnTo>
                  <a:pt x="1889" y="392"/>
                </a:lnTo>
                <a:lnTo>
                  <a:pt x="1889" y="144"/>
                </a:lnTo>
                <a:lnTo>
                  <a:pt x="1962" y="144"/>
                </a:lnTo>
                <a:lnTo>
                  <a:pt x="1962" y="519"/>
                </a:lnTo>
                <a:lnTo>
                  <a:pt x="1912" y="519"/>
                </a:lnTo>
                <a:lnTo>
                  <a:pt x="1682" y="262"/>
                </a:lnTo>
                <a:lnTo>
                  <a:pt x="1682" y="511"/>
                </a:lnTo>
                <a:lnTo>
                  <a:pt x="1609" y="511"/>
                </a:lnTo>
                <a:lnTo>
                  <a:pt x="1609" y="135"/>
                </a:lnTo>
                <a:close/>
                <a:moveTo>
                  <a:pt x="2720" y="0"/>
                </a:moveTo>
                <a:lnTo>
                  <a:pt x="2781" y="49"/>
                </a:lnTo>
                <a:lnTo>
                  <a:pt x="2843" y="0"/>
                </a:lnTo>
                <a:lnTo>
                  <a:pt x="2878" y="32"/>
                </a:lnTo>
                <a:lnTo>
                  <a:pt x="2781" y="110"/>
                </a:lnTo>
                <a:lnTo>
                  <a:pt x="2685" y="32"/>
                </a:lnTo>
                <a:lnTo>
                  <a:pt x="272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cs-CZ">
              <a:ln>
                <a:noFill/>
              </a:ln>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777" userDrawn="1">
          <p15:clr>
            <a:srgbClr val="FBAE40"/>
          </p15:clr>
        </p15:guide>
        <p15:guide id="2" pos="4967" userDrawn="1">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obsa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437652"/>
            <a:ext cx="8136762" cy="846386"/>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4581800"/>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a:xfrm>
            <a:off x="8329754" y="6526821"/>
            <a:ext cx="311009" cy="153888"/>
          </a:xfrm>
        </p:spPr>
        <p:txBody>
          <a:bodyPr/>
          <a:lstStyle>
            <a:lvl1pPr algn="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6" name="Straight Connector 4"/>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obsah (třířádkový titulek)">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4000" y="2116185"/>
            <a:ext cx="8136000" cy="4173017"/>
          </a:xfrm>
        </p:spPr>
        <p:txBody>
          <a:bodyPr/>
          <a:lstStyle>
            <a:lvl1pPr>
              <a:defRPr/>
            </a:lvl1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6" name="Straight Connector 5"/>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7" name="Title 1"/>
          <p:cNvSpPr>
            <a:spLocks noGrp="1"/>
          </p:cNvSpPr>
          <p:nvPr>
            <p:ph type="title" hasCustomPrompt="1"/>
          </p:nvPr>
        </p:nvSpPr>
        <p:spPr>
          <a:xfrm>
            <a:off x="503999" y="423020"/>
            <a:ext cx="8136763" cy="1269578"/>
          </a:xfrm>
        </p:spPr>
        <p:txBody>
          <a:bodyPr/>
          <a:lstStyle>
            <a:lvl1pPr>
              <a:defRPr cap="all"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8" name="Straight Connector 5"/>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3958354322"/>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obsah – elektřina">
    <p:spTree>
      <p:nvGrpSpPr>
        <p:cNvPr id="1" name=""/>
        <p:cNvGrpSpPr/>
        <p:nvPr/>
      </p:nvGrpSpPr>
      <p:grpSpPr>
        <a:xfrm>
          <a:off x="0" y="0"/>
          <a:ext cx="0" cy="0"/>
          <a:chOff x="0" y="0"/>
          <a:chExt cx="0" cy="0"/>
        </a:xfrm>
      </p:grpSpPr>
      <p:grpSp>
        <p:nvGrpSpPr>
          <p:cNvPr id="13" name="Skupina 12"/>
          <p:cNvGrpSpPr/>
          <p:nvPr/>
        </p:nvGrpSpPr>
        <p:grpSpPr>
          <a:xfrm>
            <a:off x="504000" y="5821714"/>
            <a:ext cx="8595601" cy="803681"/>
            <a:chOff x="460708" y="5540262"/>
            <a:chExt cx="8196275" cy="766344"/>
          </a:xfrm>
          <a:solidFill>
            <a:schemeClr val="accent1"/>
          </a:solidFill>
        </p:grpSpPr>
        <p:sp>
          <p:nvSpPr>
            <p:cNvPr id="10" name="Freeform 6"/>
            <p:cNvSpPr>
              <a:spLocks noEditPoints="1"/>
            </p:cNvSpPr>
            <p:nvPr userDrawn="1"/>
          </p:nvSpPr>
          <p:spPr bwMode="auto">
            <a:xfrm>
              <a:off x="7211238" y="5540262"/>
              <a:ext cx="1445745" cy="766344"/>
            </a:xfrm>
            <a:custGeom>
              <a:avLst/>
              <a:gdLst>
                <a:gd name="T0" fmla="*/ 3414 w 3493"/>
                <a:gd name="T1" fmla="*/ 1229 h 1852"/>
                <a:gd name="T2" fmla="*/ 3471 w 3493"/>
                <a:gd name="T3" fmla="*/ 1264 h 1852"/>
                <a:gd name="T4" fmla="*/ 3493 w 3493"/>
                <a:gd name="T5" fmla="*/ 1328 h 1852"/>
                <a:gd name="T6" fmla="*/ 3471 w 3493"/>
                <a:gd name="T7" fmla="*/ 1390 h 1852"/>
                <a:gd name="T8" fmla="*/ 3414 w 3493"/>
                <a:gd name="T9" fmla="*/ 1425 h 1852"/>
                <a:gd name="T10" fmla="*/ 2837 w 3493"/>
                <a:gd name="T11" fmla="*/ 1227 h 1852"/>
                <a:gd name="T12" fmla="*/ 3414 w 3493"/>
                <a:gd name="T13" fmla="*/ 427 h 1852"/>
                <a:gd name="T14" fmla="*/ 3471 w 3493"/>
                <a:gd name="T15" fmla="*/ 462 h 1852"/>
                <a:gd name="T16" fmla="*/ 3493 w 3493"/>
                <a:gd name="T17" fmla="*/ 526 h 1852"/>
                <a:gd name="T18" fmla="*/ 3471 w 3493"/>
                <a:gd name="T19" fmla="*/ 588 h 1852"/>
                <a:gd name="T20" fmla="*/ 3414 w 3493"/>
                <a:gd name="T21" fmla="*/ 623 h 1852"/>
                <a:gd name="T22" fmla="*/ 2837 w 3493"/>
                <a:gd name="T23" fmla="*/ 425 h 1852"/>
                <a:gd name="T24" fmla="*/ 2748 w 3493"/>
                <a:gd name="T25" fmla="*/ 1852 h 1852"/>
                <a:gd name="T26" fmla="*/ 2474 w 3493"/>
                <a:gd name="T27" fmla="*/ 1744 h 1852"/>
                <a:gd name="T28" fmla="*/ 2447 w 3493"/>
                <a:gd name="T29" fmla="*/ 1688 h 1852"/>
                <a:gd name="T30" fmla="*/ 2385 w 3493"/>
                <a:gd name="T31" fmla="*/ 1655 h 1852"/>
                <a:gd name="T32" fmla="*/ 2261 w 3493"/>
                <a:gd name="T33" fmla="*/ 1635 h 1852"/>
                <a:gd name="T34" fmla="*/ 2087 w 3493"/>
                <a:gd name="T35" fmla="*/ 1612 h 1852"/>
                <a:gd name="T36" fmla="*/ 1909 w 3493"/>
                <a:gd name="T37" fmla="*/ 1587 h 1852"/>
                <a:gd name="T38" fmla="*/ 1761 w 3493"/>
                <a:gd name="T39" fmla="*/ 1568 h 1852"/>
                <a:gd name="T40" fmla="*/ 1622 w 3493"/>
                <a:gd name="T41" fmla="*/ 1543 h 1852"/>
                <a:gd name="T42" fmla="*/ 1525 w 3493"/>
                <a:gd name="T43" fmla="*/ 1506 h 1852"/>
                <a:gd name="T44" fmla="*/ 1455 w 3493"/>
                <a:gd name="T45" fmla="*/ 1454 h 1852"/>
                <a:gd name="T46" fmla="*/ 1391 w 3493"/>
                <a:gd name="T47" fmla="*/ 1382 h 1852"/>
                <a:gd name="T48" fmla="*/ 1348 w 3493"/>
                <a:gd name="T49" fmla="*/ 1312 h 1852"/>
                <a:gd name="T50" fmla="*/ 1302 w 3493"/>
                <a:gd name="T51" fmla="*/ 1228 h 1852"/>
                <a:gd name="T52" fmla="*/ 1249 w 3493"/>
                <a:gd name="T53" fmla="*/ 1144 h 1852"/>
                <a:gd name="T54" fmla="*/ 1184 w 3493"/>
                <a:gd name="T55" fmla="*/ 1073 h 1852"/>
                <a:gd name="T56" fmla="*/ 1101 w 3493"/>
                <a:gd name="T57" fmla="*/ 1028 h 1852"/>
                <a:gd name="T58" fmla="*/ 0 w 3493"/>
                <a:gd name="T59" fmla="*/ 1018 h 1852"/>
                <a:gd name="T60" fmla="*/ 1068 w 3493"/>
                <a:gd name="T61" fmla="*/ 832 h 1852"/>
                <a:gd name="T62" fmla="*/ 1159 w 3493"/>
                <a:gd name="T63" fmla="*/ 798 h 1852"/>
                <a:gd name="T64" fmla="*/ 1229 w 3493"/>
                <a:gd name="T65" fmla="*/ 734 h 1852"/>
                <a:gd name="T66" fmla="*/ 1285 w 3493"/>
                <a:gd name="T67" fmla="*/ 653 h 1852"/>
                <a:gd name="T68" fmla="*/ 1333 w 3493"/>
                <a:gd name="T69" fmla="*/ 568 h 1852"/>
                <a:gd name="T70" fmla="*/ 1376 w 3493"/>
                <a:gd name="T71" fmla="*/ 492 h 1852"/>
                <a:gd name="T72" fmla="*/ 1433 w 3493"/>
                <a:gd name="T73" fmla="*/ 421 h 1852"/>
                <a:gd name="T74" fmla="*/ 1500 w 3493"/>
                <a:gd name="T75" fmla="*/ 362 h 1852"/>
                <a:gd name="T76" fmla="*/ 1586 w 3493"/>
                <a:gd name="T77" fmla="*/ 321 h 1852"/>
                <a:gd name="T78" fmla="*/ 1708 w 3493"/>
                <a:gd name="T79" fmla="*/ 293 h 1852"/>
                <a:gd name="T80" fmla="*/ 1854 w 3493"/>
                <a:gd name="T81" fmla="*/ 272 h 1852"/>
                <a:gd name="T82" fmla="*/ 2027 w 3493"/>
                <a:gd name="T83" fmla="*/ 249 h 1852"/>
                <a:gd name="T84" fmla="*/ 2206 w 3493"/>
                <a:gd name="T85" fmla="*/ 225 h 1852"/>
                <a:gd name="T86" fmla="*/ 2355 w 3493"/>
                <a:gd name="T87" fmla="*/ 204 h 1852"/>
                <a:gd name="T88" fmla="*/ 2431 w 3493"/>
                <a:gd name="T89" fmla="*/ 178 h 1852"/>
                <a:gd name="T90" fmla="*/ 2468 w 3493"/>
                <a:gd name="T91" fmla="*/ 129 h 1852"/>
                <a:gd name="T92" fmla="*/ 2475 w 3493"/>
                <a:gd name="T93" fmla="*/ 0 h 1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93" h="1852">
                  <a:moveTo>
                    <a:pt x="2837" y="1227"/>
                  </a:moveTo>
                  <a:lnTo>
                    <a:pt x="3392" y="1227"/>
                  </a:lnTo>
                  <a:lnTo>
                    <a:pt x="3414" y="1229"/>
                  </a:lnTo>
                  <a:lnTo>
                    <a:pt x="3436" y="1236"/>
                  </a:lnTo>
                  <a:lnTo>
                    <a:pt x="3455" y="1248"/>
                  </a:lnTo>
                  <a:lnTo>
                    <a:pt x="3471" y="1264"/>
                  </a:lnTo>
                  <a:lnTo>
                    <a:pt x="3482" y="1283"/>
                  </a:lnTo>
                  <a:lnTo>
                    <a:pt x="3490" y="1304"/>
                  </a:lnTo>
                  <a:lnTo>
                    <a:pt x="3493" y="1328"/>
                  </a:lnTo>
                  <a:lnTo>
                    <a:pt x="3490" y="1350"/>
                  </a:lnTo>
                  <a:lnTo>
                    <a:pt x="3482" y="1371"/>
                  </a:lnTo>
                  <a:lnTo>
                    <a:pt x="3471" y="1390"/>
                  </a:lnTo>
                  <a:lnTo>
                    <a:pt x="3455" y="1406"/>
                  </a:lnTo>
                  <a:lnTo>
                    <a:pt x="3436" y="1418"/>
                  </a:lnTo>
                  <a:lnTo>
                    <a:pt x="3414" y="1425"/>
                  </a:lnTo>
                  <a:lnTo>
                    <a:pt x="3392" y="1428"/>
                  </a:lnTo>
                  <a:lnTo>
                    <a:pt x="2837" y="1428"/>
                  </a:lnTo>
                  <a:lnTo>
                    <a:pt x="2837" y="1227"/>
                  </a:lnTo>
                  <a:close/>
                  <a:moveTo>
                    <a:pt x="2837" y="425"/>
                  </a:moveTo>
                  <a:lnTo>
                    <a:pt x="3392" y="425"/>
                  </a:lnTo>
                  <a:lnTo>
                    <a:pt x="3414" y="427"/>
                  </a:lnTo>
                  <a:lnTo>
                    <a:pt x="3436" y="434"/>
                  </a:lnTo>
                  <a:lnTo>
                    <a:pt x="3455" y="446"/>
                  </a:lnTo>
                  <a:lnTo>
                    <a:pt x="3471" y="462"/>
                  </a:lnTo>
                  <a:lnTo>
                    <a:pt x="3482" y="481"/>
                  </a:lnTo>
                  <a:lnTo>
                    <a:pt x="3490" y="502"/>
                  </a:lnTo>
                  <a:lnTo>
                    <a:pt x="3493" y="526"/>
                  </a:lnTo>
                  <a:lnTo>
                    <a:pt x="3490" y="548"/>
                  </a:lnTo>
                  <a:lnTo>
                    <a:pt x="3482" y="569"/>
                  </a:lnTo>
                  <a:lnTo>
                    <a:pt x="3471" y="588"/>
                  </a:lnTo>
                  <a:lnTo>
                    <a:pt x="3455" y="604"/>
                  </a:lnTo>
                  <a:lnTo>
                    <a:pt x="3436" y="616"/>
                  </a:lnTo>
                  <a:lnTo>
                    <a:pt x="3414" y="623"/>
                  </a:lnTo>
                  <a:lnTo>
                    <a:pt x="3392" y="626"/>
                  </a:lnTo>
                  <a:lnTo>
                    <a:pt x="2837" y="626"/>
                  </a:lnTo>
                  <a:lnTo>
                    <a:pt x="2837" y="425"/>
                  </a:lnTo>
                  <a:close/>
                  <a:moveTo>
                    <a:pt x="2475" y="0"/>
                  </a:moveTo>
                  <a:lnTo>
                    <a:pt x="2748" y="0"/>
                  </a:lnTo>
                  <a:lnTo>
                    <a:pt x="2748" y="1852"/>
                  </a:lnTo>
                  <a:lnTo>
                    <a:pt x="2475" y="1852"/>
                  </a:lnTo>
                  <a:lnTo>
                    <a:pt x="2475" y="1768"/>
                  </a:lnTo>
                  <a:lnTo>
                    <a:pt x="2474" y="1744"/>
                  </a:lnTo>
                  <a:lnTo>
                    <a:pt x="2468" y="1723"/>
                  </a:lnTo>
                  <a:lnTo>
                    <a:pt x="2460" y="1705"/>
                  </a:lnTo>
                  <a:lnTo>
                    <a:pt x="2447" y="1688"/>
                  </a:lnTo>
                  <a:lnTo>
                    <a:pt x="2431" y="1674"/>
                  </a:lnTo>
                  <a:lnTo>
                    <a:pt x="2410" y="1663"/>
                  </a:lnTo>
                  <a:lnTo>
                    <a:pt x="2385" y="1655"/>
                  </a:lnTo>
                  <a:lnTo>
                    <a:pt x="2355" y="1649"/>
                  </a:lnTo>
                  <a:lnTo>
                    <a:pt x="2311" y="1642"/>
                  </a:lnTo>
                  <a:lnTo>
                    <a:pt x="2261" y="1635"/>
                  </a:lnTo>
                  <a:lnTo>
                    <a:pt x="2206" y="1627"/>
                  </a:lnTo>
                  <a:lnTo>
                    <a:pt x="2147" y="1620"/>
                  </a:lnTo>
                  <a:lnTo>
                    <a:pt x="2087" y="1612"/>
                  </a:lnTo>
                  <a:lnTo>
                    <a:pt x="2027" y="1603"/>
                  </a:lnTo>
                  <a:lnTo>
                    <a:pt x="1967" y="1596"/>
                  </a:lnTo>
                  <a:lnTo>
                    <a:pt x="1909" y="1587"/>
                  </a:lnTo>
                  <a:lnTo>
                    <a:pt x="1854" y="1581"/>
                  </a:lnTo>
                  <a:lnTo>
                    <a:pt x="1804" y="1573"/>
                  </a:lnTo>
                  <a:lnTo>
                    <a:pt x="1761" y="1568"/>
                  </a:lnTo>
                  <a:lnTo>
                    <a:pt x="1708" y="1561"/>
                  </a:lnTo>
                  <a:lnTo>
                    <a:pt x="1662" y="1552"/>
                  </a:lnTo>
                  <a:lnTo>
                    <a:pt x="1622" y="1543"/>
                  </a:lnTo>
                  <a:lnTo>
                    <a:pt x="1586" y="1532"/>
                  </a:lnTo>
                  <a:lnTo>
                    <a:pt x="1554" y="1519"/>
                  </a:lnTo>
                  <a:lnTo>
                    <a:pt x="1525" y="1506"/>
                  </a:lnTo>
                  <a:lnTo>
                    <a:pt x="1500" y="1491"/>
                  </a:lnTo>
                  <a:lnTo>
                    <a:pt x="1477" y="1473"/>
                  </a:lnTo>
                  <a:lnTo>
                    <a:pt x="1455" y="1454"/>
                  </a:lnTo>
                  <a:lnTo>
                    <a:pt x="1433" y="1432"/>
                  </a:lnTo>
                  <a:lnTo>
                    <a:pt x="1413" y="1408"/>
                  </a:lnTo>
                  <a:lnTo>
                    <a:pt x="1391" y="1382"/>
                  </a:lnTo>
                  <a:lnTo>
                    <a:pt x="1376" y="1360"/>
                  </a:lnTo>
                  <a:lnTo>
                    <a:pt x="1361" y="1337"/>
                  </a:lnTo>
                  <a:lnTo>
                    <a:pt x="1348" y="1312"/>
                  </a:lnTo>
                  <a:lnTo>
                    <a:pt x="1333" y="1284"/>
                  </a:lnTo>
                  <a:lnTo>
                    <a:pt x="1317" y="1257"/>
                  </a:lnTo>
                  <a:lnTo>
                    <a:pt x="1302" y="1228"/>
                  </a:lnTo>
                  <a:lnTo>
                    <a:pt x="1285" y="1199"/>
                  </a:lnTo>
                  <a:lnTo>
                    <a:pt x="1268" y="1172"/>
                  </a:lnTo>
                  <a:lnTo>
                    <a:pt x="1249" y="1144"/>
                  </a:lnTo>
                  <a:lnTo>
                    <a:pt x="1229" y="1119"/>
                  </a:lnTo>
                  <a:lnTo>
                    <a:pt x="1208" y="1095"/>
                  </a:lnTo>
                  <a:lnTo>
                    <a:pt x="1184" y="1073"/>
                  </a:lnTo>
                  <a:lnTo>
                    <a:pt x="1159" y="1054"/>
                  </a:lnTo>
                  <a:lnTo>
                    <a:pt x="1131" y="1039"/>
                  </a:lnTo>
                  <a:lnTo>
                    <a:pt x="1101" y="1028"/>
                  </a:lnTo>
                  <a:lnTo>
                    <a:pt x="1068" y="1020"/>
                  </a:lnTo>
                  <a:lnTo>
                    <a:pt x="1032" y="1018"/>
                  </a:lnTo>
                  <a:lnTo>
                    <a:pt x="0" y="1018"/>
                  </a:lnTo>
                  <a:lnTo>
                    <a:pt x="0" y="835"/>
                  </a:lnTo>
                  <a:lnTo>
                    <a:pt x="1032" y="835"/>
                  </a:lnTo>
                  <a:lnTo>
                    <a:pt x="1068" y="832"/>
                  </a:lnTo>
                  <a:lnTo>
                    <a:pt x="1101" y="824"/>
                  </a:lnTo>
                  <a:lnTo>
                    <a:pt x="1131" y="813"/>
                  </a:lnTo>
                  <a:lnTo>
                    <a:pt x="1159" y="798"/>
                  </a:lnTo>
                  <a:lnTo>
                    <a:pt x="1184" y="779"/>
                  </a:lnTo>
                  <a:lnTo>
                    <a:pt x="1208" y="758"/>
                  </a:lnTo>
                  <a:lnTo>
                    <a:pt x="1229" y="734"/>
                  </a:lnTo>
                  <a:lnTo>
                    <a:pt x="1249" y="708"/>
                  </a:lnTo>
                  <a:lnTo>
                    <a:pt x="1268" y="681"/>
                  </a:lnTo>
                  <a:lnTo>
                    <a:pt x="1285" y="653"/>
                  </a:lnTo>
                  <a:lnTo>
                    <a:pt x="1302" y="624"/>
                  </a:lnTo>
                  <a:lnTo>
                    <a:pt x="1317" y="596"/>
                  </a:lnTo>
                  <a:lnTo>
                    <a:pt x="1333" y="568"/>
                  </a:lnTo>
                  <a:lnTo>
                    <a:pt x="1348" y="541"/>
                  </a:lnTo>
                  <a:lnTo>
                    <a:pt x="1361" y="516"/>
                  </a:lnTo>
                  <a:lnTo>
                    <a:pt x="1376" y="492"/>
                  </a:lnTo>
                  <a:lnTo>
                    <a:pt x="1391" y="471"/>
                  </a:lnTo>
                  <a:lnTo>
                    <a:pt x="1413" y="444"/>
                  </a:lnTo>
                  <a:lnTo>
                    <a:pt x="1433" y="421"/>
                  </a:lnTo>
                  <a:lnTo>
                    <a:pt x="1455" y="398"/>
                  </a:lnTo>
                  <a:lnTo>
                    <a:pt x="1477" y="379"/>
                  </a:lnTo>
                  <a:lnTo>
                    <a:pt x="1500" y="362"/>
                  </a:lnTo>
                  <a:lnTo>
                    <a:pt x="1525" y="347"/>
                  </a:lnTo>
                  <a:lnTo>
                    <a:pt x="1554" y="333"/>
                  </a:lnTo>
                  <a:lnTo>
                    <a:pt x="1586" y="321"/>
                  </a:lnTo>
                  <a:lnTo>
                    <a:pt x="1622" y="311"/>
                  </a:lnTo>
                  <a:lnTo>
                    <a:pt x="1662" y="301"/>
                  </a:lnTo>
                  <a:lnTo>
                    <a:pt x="1708" y="293"/>
                  </a:lnTo>
                  <a:lnTo>
                    <a:pt x="1761" y="285"/>
                  </a:lnTo>
                  <a:lnTo>
                    <a:pt x="1804" y="279"/>
                  </a:lnTo>
                  <a:lnTo>
                    <a:pt x="1854" y="272"/>
                  </a:lnTo>
                  <a:lnTo>
                    <a:pt x="1909" y="265"/>
                  </a:lnTo>
                  <a:lnTo>
                    <a:pt x="1967" y="258"/>
                  </a:lnTo>
                  <a:lnTo>
                    <a:pt x="2027" y="249"/>
                  </a:lnTo>
                  <a:lnTo>
                    <a:pt x="2087" y="241"/>
                  </a:lnTo>
                  <a:lnTo>
                    <a:pt x="2147" y="233"/>
                  </a:lnTo>
                  <a:lnTo>
                    <a:pt x="2206" y="225"/>
                  </a:lnTo>
                  <a:lnTo>
                    <a:pt x="2261" y="217"/>
                  </a:lnTo>
                  <a:lnTo>
                    <a:pt x="2311" y="210"/>
                  </a:lnTo>
                  <a:lnTo>
                    <a:pt x="2355" y="204"/>
                  </a:lnTo>
                  <a:lnTo>
                    <a:pt x="2385" y="198"/>
                  </a:lnTo>
                  <a:lnTo>
                    <a:pt x="2410" y="190"/>
                  </a:lnTo>
                  <a:lnTo>
                    <a:pt x="2431" y="178"/>
                  </a:lnTo>
                  <a:lnTo>
                    <a:pt x="2447" y="164"/>
                  </a:lnTo>
                  <a:lnTo>
                    <a:pt x="2460" y="148"/>
                  </a:lnTo>
                  <a:lnTo>
                    <a:pt x="2468" y="129"/>
                  </a:lnTo>
                  <a:lnTo>
                    <a:pt x="2474" y="108"/>
                  </a:lnTo>
                  <a:lnTo>
                    <a:pt x="2475" y="85"/>
                  </a:lnTo>
                  <a:lnTo>
                    <a:pt x="247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cs-CZ"/>
            </a:p>
          </p:txBody>
        </p:sp>
        <p:sp>
          <p:nvSpPr>
            <p:cNvPr id="11" name="Obdélník 10"/>
            <p:cNvSpPr/>
            <p:nvPr userDrawn="1"/>
          </p:nvSpPr>
          <p:spPr bwMode="auto">
            <a:xfrm>
              <a:off x="460708" y="5885444"/>
              <a:ext cx="7318228" cy="78624"/>
            </a:xfrm>
            <a:prstGeom prst="rect">
              <a:avLst/>
            </a:prstGeom>
            <a:grp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
        <p:nvSpPr>
          <p:cNvPr id="2" name="Title 1"/>
          <p:cNvSpPr>
            <a:spLocks noGrp="1"/>
          </p:cNvSpPr>
          <p:nvPr>
            <p:ph type="title" hasCustomPrompt="1"/>
          </p:nvPr>
        </p:nvSpPr>
        <p:spPr>
          <a:xfrm>
            <a:off x="504001" y="437652"/>
            <a:ext cx="8136762" cy="846386"/>
          </a:xfrm>
        </p:spPr>
        <p:txBody>
          <a:bodyPr/>
          <a:lstStyle>
            <a:lvl1pPr>
              <a:defRPr baseline="0">
                <a:solidFill>
                  <a:srgbClr val="F24F00"/>
                </a:solidFill>
              </a:defRPr>
            </a:lvl1pPr>
          </a:lstStyle>
          <a:p>
            <a:r>
              <a:rPr lang="cs-CZ" dirty="0" smtClean="0"/>
              <a:t>KLIKNUTÍM VLOŽÍTE NADPIS </a:t>
            </a:r>
            <a:r>
              <a:rPr lang="cs-CZ" smtClean="0"/>
              <a:t>SNÍMKU – ELEKTŘINA</a:t>
            </a:r>
            <a:br>
              <a:rPr lang="cs-CZ" smtClean="0"/>
            </a:br>
            <a:r>
              <a:rPr lang="cs-CZ" smtClean="0"/>
              <a:t>(varianta DVOUŘádkový nadpis)</a:t>
            </a:r>
            <a:endParaRPr lang="cs-CZ" dirty="0"/>
          </a:p>
        </p:txBody>
      </p:sp>
      <p:sp>
        <p:nvSpPr>
          <p:cNvPr id="3" name="Content Placeholder 2"/>
          <p:cNvSpPr>
            <a:spLocks noGrp="1"/>
          </p:cNvSpPr>
          <p:nvPr>
            <p:ph idx="1" hasCustomPrompt="1"/>
          </p:nvPr>
        </p:nvSpPr>
        <p:spPr>
          <a:xfrm>
            <a:off x="504000" y="1692000"/>
            <a:ext cx="8136000" cy="3942645"/>
          </a:xfrm>
        </p:spPr>
        <p:txBody>
          <a:bodyPr/>
          <a:lstStyle>
            <a:lvl1pPr>
              <a:defRPr/>
            </a:lvl1pPr>
            <a:lvl2pPr>
              <a:buClr>
                <a:srgbClr val="F24F00"/>
              </a:buClr>
              <a:defRPr/>
            </a:lvl2pPr>
            <a:lvl3pPr>
              <a:buClr>
                <a:srgbClr val="C8C8C8"/>
              </a:buClr>
              <a:defRPr/>
            </a:lvl3p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p>
        </p:txBody>
      </p:sp>
      <p:sp>
        <p:nvSpPr>
          <p:cNvPr id="4" name="Slide Number Placeholder 3"/>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cxnSp>
        <p:nvCxnSpPr>
          <p:cNvPr id="5" name="Straight Connector 4"/>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9" name="Straight Connector 4"/>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grpSp>
        <p:nvGrpSpPr>
          <p:cNvPr id="12" name="Skupina 11"/>
          <p:cNvGrpSpPr/>
          <p:nvPr/>
        </p:nvGrpSpPr>
        <p:grpSpPr>
          <a:xfrm>
            <a:off x="2" y="5540263"/>
            <a:ext cx="8676861" cy="766344"/>
            <a:chOff x="-19878" y="5540262"/>
            <a:chExt cx="8676861" cy="766344"/>
          </a:xfrm>
          <a:solidFill>
            <a:schemeClr val="accent1"/>
          </a:solidFill>
        </p:grpSpPr>
        <p:sp>
          <p:nvSpPr>
            <p:cNvPr id="14" name="Freeform 6"/>
            <p:cNvSpPr>
              <a:spLocks noEditPoints="1"/>
            </p:cNvSpPr>
            <p:nvPr userDrawn="1"/>
          </p:nvSpPr>
          <p:spPr bwMode="auto">
            <a:xfrm>
              <a:off x="7211238" y="5540262"/>
              <a:ext cx="1445745" cy="766344"/>
            </a:xfrm>
            <a:custGeom>
              <a:avLst/>
              <a:gdLst>
                <a:gd name="T0" fmla="*/ 3414 w 3493"/>
                <a:gd name="T1" fmla="*/ 1229 h 1852"/>
                <a:gd name="T2" fmla="*/ 3471 w 3493"/>
                <a:gd name="T3" fmla="*/ 1264 h 1852"/>
                <a:gd name="T4" fmla="*/ 3493 w 3493"/>
                <a:gd name="T5" fmla="*/ 1328 h 1852"/>
                <a:gd name="T6" fmla="*/ 3471 w 3493"/>
                <a:gd name="T7" fmla="*/ 1390 h 1852"/>
                <a:gd name="T8" fmla="*/ 3414 w 3493"/>
                <a:gd name="T9" fmla="*/ 1425 h 1852"/>
                <a:gd name="T10" fmla="*/ 2837 w 3493"/>
                <a:gd name="T11" fmla="*/ 1227 h 1852"/>
                <a:gd name="T12" fmla="*/ 3414 w 3493"/>
                <a:gd name="T13" fmla="*/ 427 h 1852"/>
                <a:gd name="T14" fmla="*/ 3471 w 3493"/>
                <a:gd name="T15" fmla="*/ 462 h 1852"/>
                <a:gd name="T16" fmla="*/ 3493 w 3493"/>
                <a:gd name="T17" fmla="*/ 526 h 1852"/>
                <a:gd name="T18" fmla="*/ 3471 w 3493"/>
                <a:gd name="T19" fmla="*/ 588 h 1852"/>
                <a:gd name="T20" fmla="*/ 3414 w 3493"/>
                <a:gd name="T21" fmla="*/ 623 h 1852"/>
                <a:gd name="T22" fmla="*/ 2837 w 3493"/>
                <a:gd name="T23" fmla="*/ 425 h 1852"/>
                <a:gd name="T24" fmla="*/ 2748 w 3493"/>
                <a:gd name="T25" fmla="*/ 1852 h 1852"/>
                <a:gd name="T26" fmla="*/ 2474 w 3493"/>
                <a:gd name="T27" fmla="*/ 1744 h 1852"/>
                <a:gd name="T28" fmla="*/ 2447 w 3493"/>
                <a:gd name="T29" fmla="*/ 1688 h 1852"/>
                <a:gd name="T30" fmla="*/ 2385 w 3493"/>
                <a:gd name="T31" fmla="*/ 1655 h 1852"/>
                <a:gd name="T32" fmla="*/ 2261 w 3493"/>
                <a:gd name="T33" fmla="*/ 1635 h 1852"/>
                <a:gd name="T34" fmla="*/ 2087 w 3493"/>
                <a:gd name="T35" fmla="*/ 1612 h 1852"/>
                <a:gd name="T36" fmla="*/ 1909 w 3493"/>
                <a:gd name="T37" fmla="*/ 1587 h 1852"/>
                <a:gd name="T38" fmla="*/ 1761 w 3493"/>
                <a:gd name="T39" fmla="*/ 1568 h 1852"/>
                <a:gd name="T40" fmla="*/ 1622 w 3493"/>
                <a:gd name="T41" fmla="*/ 1543 h 1852"/>
                <a:gd name="T42" fmla="*/ 1525 w 3493"/>
                <a:gd name="T43" fmla="*/ 1506 h 1852"/>
                <a:gd name="T44" fmla="*/ 1455 w 3493"/>
                <a:gd name="T45" fmla="*/ 1454 h 1852"/>
                <a:gd name="T46" fmla="*/ 1391 w 3493"/>
                <a:gd name="T47" fmla="*/ 1382 h 1852"/>
                <a:gd name="T48" fmla="*/ 1348 w 3493"/>
                <a:gd name="T49" fmla="*/ 1312 h 1852"/>
                <a:gd name="T50" fmla="*/ 1302 w 3493"/>
                <a:gd name="T51" fmla="*/ 1228 h 1852"/>
                <a:gd name="T52" fmla="*/ 1249 w 3493"/>
                <a:gd name="T53" fmla="*/ 1144 h 1852"/>
                <a:gd name="T54" fmla="*/ 1184 w 3493"/>
                <a:gd name="T55" fmla="*/ 1073 h 1852"/>
                <a:gd name="T56" fmla="*/ 1101 w 3493"/>
                <a:gd name="T57" fmla="*/ 1028 h 1852"/>
                <a:gd name="T58" fmla="*/ 0 w 3493"/>
                <a:gd name="T59" fmla="*/ 1018 h 1852"/>
                <a:gd name="T60" fmla="*/ 1068 w 3493"/>
                <a:gd name="T61" fmla="*/ 832 h 1852"/>
                <a:gd name="T62" fmla="*/ 1159 w 3493"/>
                <a:gd name="T63" fmla="*/ 798 h 1852"/>
                <a:gd name="T64" fmla="*/ 1229 w 3493"/>
                <a:gd name="T65" fmla="*/ 734 h 1852"/>
                <a:gd name="T66" fmla="*/ 1285 w 3493"/>
                <a:gd name="T67" fmla="*/ 653 h 1852"/>
                <a:gd name="T68" fmla="*/ 1333 w 3493"/>
                <a:gd name="T69" fmla="*/ 568 h 1852"/>
                <a:gd name="T70" fmla="*/ 1376 w 3493"/>
                <a:gd name="T71" fmla="*/ 492 h 1852"/>
                <a:gd name="T72" fmla="*/ 1433 w 3493"/>
                <a:gd name="T73" fmla="*/ 421 h 1852"/>
                <a:gd name="T74" fmla="*/ 1500 w 3493"/>
                <a:gd name="T75" fmla="*/ 362 h 1852"/>
                <a:gd name="T76" fmla="*/ 1586 w 3493"/>
                <a:gd name="T77" fmla="*/ 321 h 1852"/>
                <a:gd name="T78" fmla="*/ 1708 w 3493"/>
                <a:gd name="T79" fmla="*/ 293 h 1852"/>
                <a:gd name="T80" fmla="*/ 1854 w 3493"/>
                <a:gd name="T81" fmla="*/ 272 h 1852"/>
                <a:gd name="T82" fmla="*/ 2027 w 3493"/>
                <a:gd name="T83" fmla="*/ 249 h 1852"/>
                <a:gd name="T84" fmla="*/ 2206 w 3493"/>
                <a:gd name="T85" fmla="*/ 225 h 1852"/>
                <a:gd name="T86" fmla="*/ 2355 w 3493"/>
                <a:gd name="T87" fmla="*/ 204 h 1852"/>
                <a:gd name="T88" fmla="*/ 2431 w 3493"/>
                <a:gd name="T89" fmla="*/ 178 h 1852"/>
                <a:gd name="T90" fmla="*/ 2468 w 3493"/>
                <a:gd name="T91" fmla="*/ 129 h 1852"/>
                <a:gd name="T92" fmla="*/ 2475 w 3493"/>
                <a:gd name="T93" fmla="*/ 0 h 1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93" h="1852">
                  <a:moveTo>
                    <a:pt x="2837" y="1227"/>
                  </a:moveTo>
                  <a:lnTo>
                    <a:pt x="3392" y="1227"/>
                  </a:lnTo>
                  <a:lnTo>
                    <a:pt x="3414" y="1229"/>
                  </a:lnTo>
                  <a:lnTo>
                    <a:pt x="3436" y="1236"/>
                  </a:lnTo>
                  <a:lnTo>
                    <a:pt x="3455" y="1248"/>
                  </a:lnTo>
                  <a:lnTo>
                    <a:pt x="3471" y="1264"/>
                  </a:lnTo>
                  <a:lnTo>
                    <a:pt x="3482" y="1283"/>
                  </a:lnTo>
                  <a:lnTo>
                    <a:pt x="3490" y="1304"/>
                  </a:lnTo>
                  <a:lnTo>
                    <a:pt x="3493" y="1328"/>
                  </a:lnTo>
                  <a:lnTo>
                    <a:pt x="3490" y="1350"/>
                  </a:lnTo>
                  <a:lnTo>
                    <a:pt x="3482" y="1371"/>
                  </a:lnTo>
                  <a:lnTo>
                    <a:pt x="3471" y="1390"/>
                  </a:lnTo>
                  <a:lnTo>
                    <a:pt x="3455" y="1406"/>
                  </a:lnTo>
                  <a:lnTo>
                    <a:pt x="3436" y="1418"/>
                  </a:lnTo>
                  <a:lnTo>
                    <a:pt x="3414" y="1425"/>
                  </a:lnTo>
                  <a:lnTo>
                    <a:pt x="3392" y="1428"/>
                  </a:lnTo>
                  <a:lnTo>
                    <a:pt x="2837" y="1428"/>
                  </a:lnTo>
                  <a:lnTo>
                    <a:pt x="2837" y="1227"/>
                  </a:lnTo>
                  <a:close/>
                  <a:moveTo>
                    <a:pt x="2837" y="425"/>
                  </a:moveTo>
                  <a:lnTo>
                    <a:pt x="3392" y="425"/>
                  </a:lnTo>
                  <a:lnTo>
                    <a:pt x="3414" y="427"/>
                  </a:lnTo>
                  <a:lnTo>
                    <a:pt x="3436" y="434"/>
                  </a:lnTo>
                  <a:lnTo>
                    <a:pt x="3455" y="446"/>
                  </a:lnTo>
                  <a:lnTo>
                    <a:pt x="3471" y="462"/>
                  </a:lnTo>
                  <a:lnTo>
                    <a:pt x="3482" y="481"/>
                  </a:lnTo>
                  <a:lnTo>
                    <a:pt x="3490" y="502"/>
                  </a:lnTo>
                  <a:lnTo>
                    <a:pt x="3493" y="526"/>
                  </a:lnTo>
                  <a:lnTo>
                    <a:pt x="3490" y="548"/>
                  </a:lnTo>
                  <a:lnTo>
                    <a:pt x="3482" y="569"/>
                  </a:lnTo>
                  <a:lnTo>
                    <a:pt x="3471" y="588"/>
                  </a:lnTo>
                  <a:lnTo>
                    <a:pt x="3455" y="604"/>
                  </a:lnTo>
                  <a:lnTo>
                    <a:pt x="3436" y="616"/>
                  </a:lnTo>
                  <a:lnTo>
                    <a:pt x="3414" y="623"/>
                  </a:lnTo>
                  <a:lnTo>
                    <a:pt x="3392" y="626"/>
                  </a:lnTo>
                  <a:lnTo>
                    <a:pt x="2837" y="626"/>
                  </a:lnTo>
                  <a:lnTo>
                    <a:pt x="2837" y="425"/>
                  </a:lnTo>
                  <a:close/>
                  <a:moveTo>
                    <a:pt x="2475" y="0"/>
                  </a:moveTo>
                  <a:lnTo>
                    <a:pt x="2748" y="0"/>
                  </a:lnTo>
                  <a:lnTo>
                    <a:pt x="2748" y="1852"/>
                  </a:lnTo>
                  <a:lnTo>
                    <a:pt x="2475" y="1852"/>
                  </a:lnTo>
                  <a:lnTo>
                    <a:pt x="2475" y="1768"/>
                  </a:lnTo>
                  <a:lnTo>
                    <a:pt x="2474" y="1744"/>
                  </a:lnTo>
                  <a:lnTo>
                    <a:pt x="2468" y="1723"/>
                  </a:lnTo>
                  <a:lnTo>
                    <a:pt x="2460" y="1705"/>
                  </a:lnTo>
                  <a:lnTo>
                    <a:pt x="2447" y="1688"/>
                  </a:lnTo>
                  <a:lnTo>
                    <a:pt x="2431" y="1674"/>
                  </a:lnTo>
                  <a:lnTo>
                    <a:pt x="2410" y="1663"/>
                  </a:lnTo>
                  <a:lnTo>
                    <a:pt x="2385" y="1655"/>
                  </a:lnTo>
                  <a:lnTo>
                    <a:pt x="2355" y="1649"/>
                  </a:lnTo>
                  <a:lnTo>
                    <a:pt x="2311" y="1642"/>
                  </a:lnTo>
                  <a:lnTo>
                    <a:pt x="2261" y="1635"/>
                  </a:lnTo>
                  <a:lnTo>
                    <a:pt x="2206" y="1627"/>
                  </a:lnTo>
                  <a:lnTo>
                    <a:pt x="2147" y="1620"/>
                  </a:lnTo>
                  <a:lnTo>
                    <a:pt x="2087" y="1612"/>
                  </a:lnTo>
                  <a:lnTo>
                    <a:pt x="2027" y="1603"/>
                  </a:lnTo>
                  <a:lnTo>
                    <a:pt x="1967" y="1596"/>
                  </a:lnTo>
                  <a:lnTo>
                    <a:pt x="1909" y="1587"/>
                  </a:lnTo>
                  <a:lnTo>
                    <a:pt x="1854" y="1581"/>
                  </a:lnTo>
                  <a:lnTo>
                    <a:pt x="1804" y="1573"/>
                  </a:lnTo>
                  <a:lnTo>
                    <a:pt x="1761" y="1568"/>
                  </a:lnTo>
                  <a:lnTo>
                    <a:pt x="1708" y="1561"/>
                  </a:lnTo>
                  <a:lnTo>
                    <a:pt x="1662" y="1552"/>
                  </a:lnTo>
                  <a:lnTo>
                    <a:pt x="1622" y="1543"/>
                  </a:lnTo>
                  <a:lnTo>
                    <a:pt x="1586" y="1532"/>
                  </a:lnTo>
                  <a:lnTo>
                    <a:pt x="1554" y="1519"/>
                  </a:lnTo>
                  <a:lnTo>
                    <a:pt x="1525" y="1506"/>
                  </a:lnTo>
                  <a:lnTo>
                    <a:pt x="1500" y="1491"/>
                  </a:lnTo>
                  <a:lnTo>
                    <a:pt x="1477" y="1473"/>
                  </a:lnTo>
                  <a:lnTo>
                    <a:pt x="1455" y="1454"/>
                  </a:lnTo>
                  <a:lnTo>
                    <a:pt x="1433" y="1432"/>
                  </a:lnTo>
                  <a:lnTo>
                    <a:pt x="1413" y="1408"/>
                  </a:lnTo>
                  <a:lnTo>
                    <a:pt x="1391" y="1382"/>
                  </a:lnTo>
                  <a:lnTo>
                    <a:pt x="1376" y="1360"/>
                  </a:lnTo>
                  <a:lnTo>
                    <a:pt x="1361" y="1337"/>
                  </a:lnTo>
                  <a:lnTo>
                    <a:pt x="1348" y="1312"/>
                  </a:lnTo>
                  <a:lnTo>
                    <a:pt x="1333" y="1284"/>
                  </a:lnTo>
                  <a:lnTo>
                    <a:pt x="1317" y="1257"/>
                  </a:lnTo>
                  <a:lnTo>
                    <a:pt x="1302" y="1228"/>
                  </a:lnTo>
                  <a:lnTo>
                    <a:pt x="1285" y="1199"/>
                  </a:lnTo>
                  <a:lnTo>
                    <a:pt x="1268" y="1172"/>
                  </a:lnTo>
                  <a:lnTo>
                    <a:pt x="1249" y="1144"/>
                  </a:lnTo>
                  <a:lnTo>
                    <a:pt x="1229" y="1119"/>
                  </a:lnTo>
                  <a:lnTo>
                    <a:pt x="1208" y="1095"/>
                  </a:lnTo>
                  <a:lnTo>
                    <a:pt x="1184" y="1073"/>
                  </a:lnTo>
                  <a:lnTo>
                    <a:pt x="1159" y="1054"/>
                  </a:lnTo>
                  <a:lnTo>
                    <a:pt x="1131" y="1039"/>
                  </a:lnTo>
                  <a:lnTo>
                    <a:pt x="1101" y="1028"/>
                  </a:lnTo>
                  <a:lnTo>
                    <a:pt x="1068" y="1020"/>
                  </a:lnTo>
                  <a:lnTo>
                    <a:pt x="1032" y="1018"/>
                  </a:lnTo>
                  <a:lnTo>
                    <a:pt x="0" y="1018"/>
                  </a:lnTo>
                  <a:lnTo>
                    <a:pt x="0" y="835"/>
                  </a:lnTo>
                  <a:lnTo>
                    <a:pt x="1032" y="835"/>
                  </a:lnTo>
                  <a:lnTo>
                    <a:pt x="1068" y="832"/>
                  </a:lnTo>
                  <a:lnTo>
                    <a:pt x="1101" y="824"/>
                  </a:lnTo>
                  <a:lnTo>
                    <a:pt x="1131" y="813"/>
                  </a:lnTo>
                  <a:lnTo>
                    <a:pt x="1159" y="798"/>
                  </a:lnTo>
                  <a:lnTo>
                    <a:pt x="1184" y="779"/>
                  </a:lnTo>
                  <a:lnTo>
                    <a:pt x="1208" y="758"/>
                  </a:lnTo>
                  <a:lnTo>
                    <a:pt x="1229" y="734"/>
                  </a:lnTo>
                  <a:lnTo>
                    <a:pt x="1249" y="708"/>
                  </a:lnTo>
                  <a:lnTo>
                    <a:pt x="1268" y="681"/>
                  </a:lnTo>
                  <a:lnTo>
                    <a:pt x="1285" y="653"/>
                  </a:lnTo>
                  <a:lnTo>
                    <a:pt x="1302" y="624"/>
                  </a:lnTo>
                  <a:lnTo>
                    <a:pt x="1317" y="596"/>
                  </a:lnTo>
                  <a:lnTo>
                    <a:pt x="1333" y="568"/>
                  </a:lnTo>
                  <a:lnTo>
                    <a:pt x="1348" y="541"/>
                  </a:lnTo>
                  <a:lnTo>
                    <a:pt x="1361" y="516"/>
                  </a:lnTo>
                  <a:lnTo>
                    <a:pt x="1376" y="492"/>
                  </a:lnTo>
                  <a:lnTo>
                    <a:pt x="1391" y="471"/>
                  </a:lnTo>
                  <a:lnTo>
                    <a:pt x="1413" y="444"/>
                  </a:lnTo>
                  <a:lnTo>
                    <a:pt x="1433" y="421"/>
                  </a:lnTo>
                  <a:lnTo>
                    <a:pt x="1455" y="398"/>
                  </a:lnTo>
                  <a:lnTo>
                    <a:pt x="1477" y="379"/>
                  </a:lnTo>
                  <a:lnTo>
                    <a:pt x="1500" y="362"/>
                  </a:lnTo>
                  <a:lnTo>
                    <a:pt x="1525" y="347"/>
                  </a:lnTo>
                  <a:lnTo>
                    <a:pt x="1554" y="333"/>
                  </a:lnTo>
                  <a:lnTo>
                    <a:pt x="1586" y="321"/>
                  </a:lnTo>
                  <a:lnTo>
                    <a:pt x="1622" y="311"/>
                  </a:lnTo>
                  <a:lnTo>
                    <a:pt x="1662" y="301"/>
                  </a:lnTo>
                  <a:lnTo>
                    <a:pt x="1708" y="293"/>
                  </a:lnTo>
                  <a:lnTo>
                    <a:pt x="1761" y="285"/>
                  </a:lnTo>
                  <a:lnTo>
                    <a:pt x="1804" y="279"/>
                  </a:lnTo>
                  <a:lnTo>
                    <a:pt x="1854" y="272"/>
                  </a:lnTo>
                  <a:lnTo>
                    <a:pt x="1909" y="265"/>
                  </a:lnTo>
                  <a:lnTo>
                    <a:pt x="1967" y="258"/>
                  </a:lnTo>
                  <a:lnTo>
                    <a:pt x="2027" y="249"/>
                  </a:lnTo>
                  <a:lnTo>
                    <a:pt x="2087" y="241"/>
                  </a:lnTo>
                  <a:lnTo>
                    <a:pt x="2147" y="233"/>
                  </a:lnTo>
                  <a:lnTo>
                    <a:pt x="2206" y="225"/>
                  </a:lnTo>
                  <a:lnTo>
                    <a:pt x="2261" y="217"/>
                  </a:lnTo>
                  <a:lnTo>
                    <a:pt x="2311" y="210"/>
                  </a:lnTo>
                  <a:lnTo>
                    <a:pt x="2355" y="204"/>
                  </a:lnTo>
                  <a:lnTo>
                    <a:pt x="2385" y="198"/>
                  </a:lnTo>
                  <a:lnTo>
                    <a:pt x="2410" y="190"/>
                  </a:lnTo>
                  <a:lnTo>
                    <a:pt x="2431" y="178"/>
                  </a:lnTo>
                  <a:lnTo>
                    <a:pt x="2447" y="164"/>
                  </a:lnTo>
                  <a:lnTo>
                    <a:pt x="2460" y="148"/>
                  </a:lnTo>
                  <a:lnTo>
                    <a:pt x="2468" y="129"/>
                  </a:lnTo>
                  <a:lnTo>
                    <a:pt x="2474" y="108"/>
                  </a:lnTo>
                  <a:lnTo>
                    <a:pt x="2475" y="85"/>
                  </a:lnTo>
                  <a:lnTo>
                    <a:pt x="2475" y="0"/>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cs-CZ"/>
            </a:p>
          </p:txBody>
        </p:sp>
        <p:sp>
          <p:nvSpPr>
            <p:cNvPr id="15" name="Obdélník 14"/>
            <p:cNvSpPr/>
            <p:nvPr userDrawn="1"/>
          </p:nvSpPr>
          <p:spPr bwMode="auto">
            <a:xfrm>
              <a:off x="-19878" y="5885444"/>
              <a:ext cx="7798814" cy="78624"/>
            </a:xfrm>
            <a:prstGeom prst="rect">
              <a:avLst/>
            </a:prstGeom>
            <a:grp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grpSp>
    </p:spTree>
    <p:extLst>
      <p:ext uri="{BB962C8B-B14F-4D97-AF65-F5344CB8AC3E}">
        <p14:creationId xmlns:p14="http://schemas.microsoft.com/office/powerpoint/2010/main" val="2562031177"/>
      </p:ext>
    </p:extLst>
  </p:cSld>
  <p:clrMapOvr>
    <a:masterClrMapping/>
  </p:clrMapOvr>
  <p:extLst mod="1">
    <p:ext uri="{DCECCB84-F9BA-43D5-87BE-67443E8EF086}">
      <p15:sldGuideLst xmlns:p15="http://schemas.microsoft.com/office/powerpoint/2012/main">
        <p15:guide id="1" orient="horz" pos="527" userDrawn="1">
          <p15:clr>
            <a:srgbClr val="FBAE40"/>
          </p15:clr>
        </p15:guide>
        <p15:guide id="2" pos="2880" userDrawn="1">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dva sloupce">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6" name="Title 1"/>
          <p:cNvSpPr>
            <a:spLocks noGrp="1"/>
          </p:cNvSpPr>
          <p:nvPr>
            <p:ph type="title" hasCustomPrompt="1"/>
          </p:nvPr>
        </p:nvSpPr>
        <p:spPr>
          <a:xfrm>
            <a:off x="503999" y="436771"/>
            <a:ext cx="8136763" cy="846386"/>
          </a:xfrm>
        </p:spPr>
        <p:txBody>
          <a:bodyPr/>
          <a:lstStyle>
            <a:lvl1pPr>
              <a:defRPr baseline="0">
                <a:solidFill>
                  <a:srgbClr val="F24F00"/>
                </a:solidFill>
              </a:defRPr>
            </a:lvl1pPr>
          </a:lstStyle>
          <a:p>
            <a:r>
              <a:rPr lang="cs-CZ" smtClean="0"/>
              <a:t>KLIKNUTÍM VLOŽÍTE NADPIS SNÍMKU </a:t>
            </a:r>
            <a:br>
              <a:rPr lang="cs-CZ" smtClean="0"/>
            </a:br>
            <a:r>
              <a:rPr lang="cs-CZ" smtClean="0"/>
              <a:t>(varianta DVOUŘádkový nadpis)</a:t>
            </a:r>
            <a:endParaRPr lang="cs-CZ" dirty="0"/>
          </a:p>
        </p:txBody>
      </p:sp>
      <p:sp>
        <p:nvSpPr>
          <p:cNvPr id="7" name="Content Placeholder 2"/>
          <p:cNvSpPr>
            <a:spLocks noGrp="1"/>
          </p:cNvSpPr>
          <p:nvPr>
            <p:ph idx="1"/>
          </p:nvPr>
        </p:nvSpPr>
        <p:spPr>
          <a:xfrm>
            <a:off x="504000" y="1692000"/>
            <a:ext cx="3888000" cy="4680000"/>
          </a:xfrm>
        </p:spPr>
        <p:txBody>
          <a:bodyPr/>
          <a:lstStyle>
            <a:lvl2pPr>
              <a:buClr>
                <a:srgbClr val="F24F00"/>
              </a:buClr>
              <a:defRPr/>
            </a:lvl2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1692000"/>
            <a:ext cx="3888000" cy="468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10" name="Straight Connector 9"/>
          <p:cNvCxnSpPr/>
          <p:nvPr/>
        </p:nvCxnSpPr>
        <p:spPr bwMode="auto">
          <a:xfrm>
            <a:off x="504000" y="1368000"/>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cxnSp>
        <p:nvCxnSpPr>
          <p:cNvPr id="8" name="Straight Connector 9"/>
          <p:cNvCxnSpPr/>
          <p:nvPr/>
        </p:nvCxnSpPr>
        <p:spPr bwMode="auto">
          <a:xfrm>
            <a:off x="504000" y="1368000"/>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dva sloupce (třířádkový titule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sp>
        <p:nvSpPr>
          <p:cNvPr id="7" name="Content Placeholder 2"/>
          <p:cNvSpPr>
            <a:spLocks noGrp="1"/>
          </p:cNvSpPr>
          <p:nvPr>
            <p:ph idx="1"/>
          </p:nvPr>
        </p:nvSpPr>
        <p:spPr>
          <a:xfrm>
            <a:off x="504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9" name="Content Placeholder 2"/>
          <p:cNvSpPr>
            <a:spLocks noGrp="1"/>
          </p:cNvSpPr>
          <p:nvPr>
            <p:ph idx="11"/>
          </p:nvPr>
        </p:nvSpPr>
        <p:spPr>
          <a:xfrm>
            <a:off x="4752000" y="2116800"/>
            <a:ext cx="3888000" cy="4176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cxnSp>
        <p:nvCxnSpPr>
          <p:cNvPr id="8" name="Straight Connector 7"/>
          <p:cNvCxnSpPr/>
          <p:nvPr/>
        </p:nvCxnSpPr>
        <p:spPr bwMode="auto">
          <a:xfrm>
            <a:off x="504000" y="1777575"/>
            <a:ext cx="8136763"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
        <p:nvSpPr>
          <p:cNvPr id="11" name="Title 1"/>
          <p:cNvSpPr>
            <a:spLocks noGrp="1"/>
          </p:cNvSpPr>
          <p:nvPr>
            <p:ph type="title" hasCustomPrompt="1"/>
          </p:nvPr>
        </p:nvSpPr>
        <p:spPr>
          <a:xfrm>
            <a:off x="503999" y="423020"/>
            <a:ext cx="8136763" cy="1269578"/>
          </a:xfrm>
        </p:spPr>
        <p:txBody>
          <a:bodyPr/>
          <a:lstStyle>
            <a:lvl1pPr>
              <a:defRPr baseline="0">
                <a:solidFill>
                  <a:srgbClr val="F24F00"/>
                </a:solidFill>
              </a:defRPr>
            </a:lvl1pPr>
          </a:lstStyle>
          <a:p>
            <a:r>
              <a:rPr lang="cs-CZ" smtClean="0"/>
              <a:t>KLIKNUTÍM VLOŽÍTE NADPIS SNÍMKU </a:t>
            </a:r>
            <a:br>
              <a:rPr lang="cs-CZ" smtClean="0"/>
            </a:br>
            <a:r>
              <a:rPr lang="cs-CZ" smtClean="0"/>
              <a:t>(varianta šablony upravená pro delší </a:t>
            </a:r>
            <a:br>
              <a:rPr lang="cs-CZ" smtClean="0"/>
            </a:br>
            <a:r>
              <a:rPr lang="cs-CZ" smtClean="0"/>
              <a:t>– tříŘádkový nadpis)</a:t>
            </a:r>
            <a:endParaRPr lang="cs-CZ" dirty="0"/>
          </a:p>
        </p:txBody>
      </p:sp>
      <p:cxnSp>
        <p:nvCxnSpPr>
          <p:cNvPr id="10" name="Straight Connector 7"/>
          <p:cNvCxnSpPr/>
          <p:nvPr/>
        </p:nvCxnSpPr>
        <p:spPr bwMode="auto">
          <a:xfrm>
            <a:off x="504000" y="1777575"/>
            <a:ext cx="6876000" cy="0"/>
          </a:xfrm>
          <a:prstGeom prst="line">
            <a:avLst/>
          </a:prstGeom>
          <a:solidFill>
            <a:schemeClr val="accent1"/>
          </a:solidFill>
          <a:ln w="6350" cap="flat" cmpd="sng" algn="ctr">
            <a:solidFill>
              <a:srgbClr val="C8C8C8"/>
            </a:solidFill>
            <a:prstDash val="solid"/>
            <a:round/>
            <a:headEnd type="none" w="med" len="med"/>
            <a:tailEnd type="none" w="med" len="med"/>
          </a:ln>
          <a:effectLst/>
        </p:spPr>
      </p:cxnSp>
    </p:spTree>
    <p:extLst>
      <p:ext uri="{BB962C8B-B14F-4D97-AF65-F5344CB8AC3E}">
        <p14:creationId xmlns:p14="http://schemas.microsoft.com/office/powerpoint/2010/main" val="20856086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9" Type="http://schemas.openxmlformats.org/officeDocument/2006/relationships/theme" Target="../theme/theme2.xml"/><Relationship Id="rId21" Type="http://schemas.openxmlformats.org/officeDocument/2006/relationships/slideLayout" Target="../slideLayouts/slideLayout76.xml"/><Relationship Id="rId34" Type="http://schemas.openxmlformats.org/officeDocument/2006/relationships/slideLayout" Target="../slideLayouts/slideLayout89.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33" Type="http://schemas.openxmlformats.org/officeDocument/2006/relationships/slideLayout" Target="../slideLayouts/slideLayout88.xml"/><Relationship Id="rId38" Type="http://schemas.openxmlformats.org/officeDocument/2006/relationships/slideLayout" Target="../slideLayouts/slideLayout93.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slideLayout" Target="../slideLayouts/slideLayout84.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32" Type="http://schemas.openxmlformats.org/officeDocument/2006/relationships/slideLayout" Target="../slideLayouts/slideLayout87.xml"/><Relationship Id="rId37" Type="http://schemas.openxmlformats.org/officeDocument/2006/relationships/slideLayout" Target="../slideLayouts/slideLayout92.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slideLayout" Target="../slideLayouts/slideLayout83.xml"/><Relationship Id="rId36" Type="http://schemas.openxmlformats.org/officeDocument/2006/relationships/slideLayout" Target="../slideLayouts/slideLayout91.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slideLayout" Target="../slideLayouts/slideLayout86.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slideLayout" Target="../slideLayouts/slideLayout85.xml"/><Relationship Id="rId35" Type="http://schemas.openxmlformats.org/officeDocument/2006/relationships/slideLayout" Target="../slideLayouts/slideLayout90.xml"/><Relationship Id="rId8" Type="http://schemas.openxmlformats.org/officeDocument/2006/relationships/slideLayout" Target="../slideLayouts/slideLayout63.xml"/><Relationship Id="rId3" Type="http://schemas.openxmlformats.org/officeDocument/2006/relationships/slideLayout" Target="../slideLayouts/slideLayout5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26" Type="http://schemas.openxmlformats.org/officeDocument/2006/relationships/slideLayout" Target="../slideLayouts/slideLayout119.xml"/><Relationship Id="rId39" Type="http://schemas.openxmlformats.org/officeDocument/2006/relationships/slideLayout" Target="../slideLayouts/slideLayout132.xml"/><Relationship Id="rId21" Type="http://schemas.openxmlformats.org/officeDocument/2006/relationships/slideLayout" Target="../slideLayouts/slideLayout114.xml"/><Relationship Id="rId34" Type="http://schemas.openxmlformats.org/officeDocument/2006/relationships/slideLayout" Target="../slideLayouts/slideLayout127.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5" Type="http://schemas.openxmlformats.org/officeDocument/2006/relationships/slideLayout" Target="../slideLayouts/slideLayout118.xml"/><Relationship Id="rId33" Type="http://schemas.openxmlformats.org/officeDocument/2006/relationships/slideLayout" Target="../slideLayouts/slideLayout126.xml"/><Relationship Id="rId38" Type="http://schemas.openxmlformats.org/officeDocument/2006/relationships/slideLayout" Target="../slideLayouts/slideLayout131.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29" Type="http://schemas.openxmlformats.org/officeDocument/2006/relationships/slideLayout" Target="../slideLayouts/slideLayout122.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24" Type="http://schemas.openxmlformats.org/officeDocument/2006/relationships/slideLayout" Target="../slideLayouts/slideLayout117.xml"/><Relationship Id="rId32" Type="http://schemas.openxmlformats.org/officeDocument/2006/relationships/slideLayout" Target="../slideLayouts/slideLayout125.xml"/><Relationship Id="rId37" Type="http://schemas.openxmlformats.org/officeDocument/2006/relationships/slideLayout" Target="../slideLayouts/slideLayout130.xml"/><Relationship Id="rId40" Type="http://schemas.openxmlformats.org/officeDocument/2006/relationships/theme" Target="../theme/theme3.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23" Type="http://schemas.openxmlformats.org/officeDocument/2006/relationships/slideLayout" Target="../slideLayouts/slideLayout116.xml"/><Relationship Id="rId28" Type="http://schemas.openxmlformats.org/officeDocument/2006/relationships/slideLayout" Target="../slideLayouts/slideLayout121.xml"/><Relationship Id="rId36" Type="http://schemas.openxmlformats.org/officeDocument/2006/relationships/slideLayout" Target="../slideLayouts/slideLayout129.xml"/><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31" Type="http://schemas.openxmlformats.org/officeDocument/2006/relationships/slideLayout" Target="../slideLayouts/slideLayout124.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slideLayout" Target="../slideLayouts/slideLayout115.xml"/><Relationship Id="rId27" Type="http://schemas.openxmlformats.org/officeDocument/2006/relationships/slideLayout" Target="../slideLayouts/slideLayout120.xml"/><Relationship Id="rId30" Type="http://schemas.openxmlformats.org/officeDocument/2006/relationships/slideLayout" Target="../slideLayouts/slideLayout123.xml"/><Relationship Id="rId35" Type="http://schemas.openxmlformats.org/officeDocument/2006/relationships/slideLayout" Target="../slideLayouts/slideLayout128.xml"/><Relationship Id="rId8" Type="http://schemas.openxmlformats.org/officeDocument/2006/relationships/slideLayout" Target="../slideLayouts/slideLayout101.xml"/><Relationship Id="rId3" Type="http://schemas.openxmlformats.org/officeDocument/2006/relationships/slideLayout" Target="../slideLayouts/slideLayout96.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slideLayout" Target="../slideLayouts/slideLayout158.xml"/><Relationship Id="rId39" Type="http://schemas.openxmlformats.org/officeDocument/2006/relationships/theme" Target="../theme/theme4.xml"/><Relationship Id="rId21" Type="http://schemas.openxmlformats.org/officeDocument/2006/relationships/slideLayout" Target="../slideLayouts/slideLayout153.xml"/><Relationship Id="rId34" Type="http://schemas.openxmlformats.org/officeDocument/2006/relationships/slideLayout" Target="../slideLayouts/slideLayout166.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33" Type="http://schemas.openxmlformats.org/officeDocument/2006/relationships/slideLayout" Target="../slideLayouts/slideLayout165.xml"/><Relationship Id="rId38" Type="http://schemas.openxmlformats.org/officeDocument/2006/relationships/slideLayout" Target="../slideLayouts/slideLayout170.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slideLayout" Target="../slideLayouts/slideLayout152.xml"/><Relationship Id="rId29" Type="http://schemas.openxmlformats.org/officeDocument/2006/relationships/slideLayout" Target="../slideLayouts/slideLayout161.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32" Type="http://schemas.openxmlformats.org/officeDocument/2006/relationships/slideLayout" Target="../slideLayouts/slideLayout164.xml"/><Relationship Id="rId37" Type="http://schemas.openxmlformats.org/officeDocument/2006/relationships/slideLayout" Target="../slideLayouts/slideLayout169.xml"/><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28" Type="http://schemas.openxmlformats.org/officeDocument/2006/relationships/slideLayout" Target="../slideLayouts/slideLayout160.xml"/><Relationship Id="rId36" Type="http://schemas.openxmlformats.org/officeDocument/2006/relationships/slideLayout" Target="../slideLayouts/slideLayout168.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31" Type="http://schemas.openxmlformats.org/officeDocument/2006/relationships/slideLayout" Target="../slideLayouts/slideLayout163.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slideLayout" Target="../slideLayouts/slideLayout159.xml"/><Relationship Id="rId30" Type="http://schemas.openxmlformats.org/officeDocument/2006/relationships/slideLayout" Target="../slideLayouts/slideLayout162.xml"/><Relationship Id="rId35" Type="http://schemas.openxmlformats.org/officeDocument/2006/relationships/slideLayout" Target="../slideLayouts/slideLayout167.xml"/><Relationship Id="rId8" Type="http://schemas.openxmlformats.org/officeDocument/2006/relationships/slideLayout" Target="../slideLayouts/slideLayout140.xml"/><Relationship Id="rId3" Type="http://schemas.openxmlformats.org/officeDocument/2006/relationships/slideLayout" Target="../slideLayouts/slideLayout1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111" name="McK Slide Elements"/>
          <p:cNvGrpSpPr>
            <a:grpSpLocks/>
          </p:cNvGrpSpPr>
          <p:nvPr/>
        </p:nvGrpSpPr>
        <p:grpSpPr bwMode="auto">
          <a:xfrm>
            <a:off x="1436802" y="941073"/>
            <a:ext cx="7584093" cy="5889393"/>
            <a:chOff x="887" y="581"/>
            <a:chExt cx="4682" cy="3636"/>
          </a:xfrm>
        </p:grpSpPr>
        <p:sp>
          <p:nvSpPr>
            <p:cNvPr id="1032" name="McK Measure" hidden="1"/>
            <p:cNvSpPr txBox="1">
              <a:spLocks noChangeArrowheads="1"/>
            </p:cNvSpPr>
            <p:nvPr userDrawn="1"/>
          </p:nvSpPr>
          <p:spPr bwMode="auto">
            <a:xfrm>
              <a:off x="887" y="581"/>
              <a:ext cx="4682" cy="152"/>
            </a:xfrm>
            <a:prstGeom prst="rect">
              <a:avLst/>
            </a:prstGeom>
            <a:noFill/>
            <a:ln w="9525">
              <a:noFill/>
              <a:miter lim="800000"/>
              <a:headEnd/>
              <a:tailEnd/>
            </a:ln>
            <a:effectLst/>
          </p:spPr>
          <p:txBody>
            <a:bodyPr lIns="0" tIns="0" rIns="0" bIns="0">
              <a:spAutoFit/>
            </a:bodyPr>
            <a:lstStyle/>
            <a:p>
              <a:pPr algn="l" defTabSz="895350" eaLnBrk="1" hangingPunct="1">
                <a:spcBef>
                  <a:spcPct val="0"/>
                </a:spcBef>
                <a:buClrTx/>
                <a:buFontTx/>
                <a:buNone/>
              </a:pPr>
              <a:r>
                <a:rPr lang="cs-CZ" sz="1600" i="0">
                  <a:solidFill>
                    <a:schemeClr val="bg1"/>
                  </a:solidFill>
                </a:rPr>
                <a:t>Měrná jednotka</a:t>
              </a:r>
            </a:p>
          </p:txBody>
        </p:sp>
        <p:sp>
          <p:nvSpPr>
            <p:cNvPr id="1033" name="McK Footnote" hidden="1"/>
            <p:cNvSpPr txBox="1">
              <a:spLocks noChangeArrowheads="1"/>
            </p:cNvSpPr>
            <p:nvPr userDrawn="1"/>
          </p:nvSpPr>
          <p:spPr bwMode="auto">
            <a:xfrm>
              <a:off x="889" y="3966"/>
              <a:ext cx="4437" cy="251"/>
            </a:xfrm>
            <a:prstGeom prst="rect">
              <a:avLst/>
            </a:prstGeom>
            <a:noFill/>
            <a:ln w="9525">
              <a:noFill/>
              <a:miter lim="800000"/>
              <a:headEnd/>
              <a:tailEnd/>
            </a:ln>
            <a:effectLst/>
          </p:spPr>
          <p:txBody>
            <a:bodyPr lIns="0" tIns="0" rIns="0" bIns="0" anchor="b">
              <a:spAutoFit/>
            </a:bodyPr>
            <a:lstStyle/>
            <a:p>
              <a:pPr marL="450850" indent="-450850" algn="l" defTabSz="895350" eaLnBrk="1" hangingPunct="1">
                <a:spcBef>
                  <a:spcPct val="0"/>
                </a:spcBef>
                <a:buClrTx/>
                <a:buFontTx/>
                <a:buNone/>
                <a:tabLst>
                  <a:tab pos="404813" algn="r"/>
                </a:tabLst>
              </a:pPr>
              <a:r>
                <a:rPr lang="cs-CZ" sz="1200" i="0">
                  <a:solidFill>
                    <a:srgbClr val="000000"/>
                  </a:solidFill>
                </a:rPr>
                <a:t>	</a:t>
              </a:r>
              <a:r>
                <a:rPr lang="cs-CZ" sz="1200" i="0">
                  <a:solidFill>
                    <a:schemeClr val="bg1"/>
                  </a:solidFill>
                </a:rPr>
                <a:t>*	Poznámka</a:t>
              </a:r>
            </a:p>
            <a:p>
              <a:pPr marL="450850" indent="-450850" algn="l" defTabSz="895350" eaLnBrk="1" hangingPunct="1">
                <a:spcBef>
                  <a:spcPct val="20000"/>
                </a:spcBef>
                <a:buClrTx/>
                <a:buFontTx/>
                <a:buNone/>
                <a:tabLst>
                  <a:tab pos="404813" algn="r"/>
                </a:tabLst>
              </a:pPr>
              <a:r>
                <a:rPr lang="cs-CZ" sz="1200" i="0">
                  <a:solidFill>
                    <a:schemeClr val="bg1"/>
                  </a:solidFill>
                </a:rPr>
                <a:t>	Zdroj:	Zdroj</a:t>
              </a:r>
            </a:p>
          </p:txBody>
        </p:sp>
      </p:grpSp>
      <p:sp>
        <p:nvSpPr>
          <p:cNvPr id="1052" name="Working Draft" hidden="1"/>
          <p:cNvSpPr txBox="1">
            <a:spLocks noChangeArrowheads="1"/>
          </p:cNvSpPr>
          <p:nvPr/>
        </p:nvSpPr>
        <p:spPr bwMode="auto">
          <a:xfrm rot="5400000">
            <a:off x="8183062" y="2810255"/>
            <a:ext cx="177933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600" i="0"/>
              <a:t>Working Draft - Last Modified 10/4/2004 4:39:06 PM</a:t>
            </a:r>
            <a:endParaRPr lang="cs-CZ" sz="600" i="0"/>
          </a:p>
        </p:txBody>
      </p:sp>
      <p:sp>
        <p:nvSpPr>
          <p:cNvPr id="1053" name="Printed" hidden="1"/>
          <p:cNvSpPr txBox="1">
            <a:spLocks noChangeArrowheads="1"/>
          </p:cNvSpPr>
          <p:nvPr/>
        </p:nvSpPr>
        <p:spPr bwMode="auto">
          <a:xfrm rot="5400000">
            <a:off x="8538126" y="3931118"/>
            <a:ext cx="106920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600" i="0"/>
              <a:t>Printed 10/4/2004 11:36:40 AM</a:t>
            </a:r>
          </a:p>
        </p:txBody>
      </p:sp>
      <p:sp>
        <p:nvSpPr>
          <p:cNvPr id="1116" name="Rectangle 92"/>
          <p:cNvSpPr>
            <a:spLocks noGrp="1" noChangeArrowheads="1"/>
          </p:cNvSpPr>
          <p:nvPr>
            <p:ph type="title"/>
          </p:nvPr>
        </p:nvSpPr>
        <p:spPr bwMode="auto">
          <a:xfrm>
            <a:off x="503999" y="613539"/>
            <a:ext cx="8136764" cy="84638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cs-CZ" dirty="0" smtClean="0"/>
              <a:t>KLEPNUTÍM LZE </a:t>
            </a:r>
            <a:r>
              <a:rPr lang="cs-CZ" smtClean="0"/>
              <a:t>UPRAVIT </a:t>
            </a:r>
            <a:br>
              <a:rPr lang="cs-CZ" smtClean="0"/>
            </a:br>
            <a:r>
              <a:rPr lang="cs-CZ" smtClean="0"/>
              <a:t>STYL </a:t>
            </a:r>
            <a:r>
              <a:rPr lang="cs-CZ" dirty="0" smtClean="0"/>
              <a:t>PŘEDLOHY DVOUŘÁDKOVÝCH NADPISŮ</a:t>
            </a:r>
          </a:p>
        </p:txBody>
      </p:sp>
      <p:sp>
        <p:nvSpPr>
          <p:cNvPr id="1117" name="Rectangle 93"/>
          <p:cNvSpPr>
            <a:spLocks noGrp="1" noChangeArrowheads="1"/>
          </p:cNvSpPr>
          <p:nvPr>
            <p:ph type="body" idx="1"/>
          </p:nvPr>
        </p:nvSpPr>
        <p:spPr bwMode="auto">
          <a:xfrm>
            <a:off x="504000" y="1712244"/>
            <a:ext cx="8136000" cy="466267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13" name="Obdélník 12"/>
          <p:cNvSpPr/>
          <p:nvPr/>
        </p:nvSpPr>
        <p:spPr bwMode="auto">
          <a:xfrm>
            <a:off x="503238" y="6276188"/>
            <a:ext cx="8137525" cy="144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l"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1030" name="pg num"/>
          <p:cNvSpPr>
            <a:spLocks noGrp="1" noChangeArrowheads="1"/>
          </p:cNvSpPr>
          <p:nvPr>
            <p:ph type="sldNum" sz="quarter" idx="4"/>
          </p:nvPr>
        </p:nvSpPr>
        <p:spPr bwMode="auto">
          <a:xfrm>
            <a:off x="8329754" y="6526821"/>
            <a:ext cx="311009" cy="15388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defTabSz="895350" eaLnBrk="1" hangingPunct="1">
              <a:spcBef>
                <a:spcPct val="0"/>
              </a:spcBef>
              <a:buClrTx/>
              <a:buFontTx/>
              <a:buNone/>
              <a:defRPr sz="1000" b="1" i="0">
                <a:solidFill>
                  <a:schemeClr val="accent2"/>
                </a:solidFill>
                <a:latin typeface="Arial CE" panose="020B0604020202020204" pitchFamily="34" charset="0"/>
                <a:cs typeface="Arial CE" panose="020B0604020202020204" pitchFamily="34" charset="0"/>
              </a:defRPr>
            </a:lvl1pPr>
          </a:lstStyle>
          <a:p>
            <a:fld id="{3161D317-6A0A-4553-A7BC-2945DED7A6A1}" type="slidenum">
              <a:rPr lang="cs-CZ" smtClean="0"/>
              <a:pPr/>
              <a:t>‹#›</a:t>
            </a:fld>
            <a:endParaRPr lang="cs-CZ" dirty="0"/>
          </a:p>
        </p:txBody>
      </p:sp>
      <p:grpSp>
        <p:nvGrpSpPr>
          <p:cNvPr id="2" name="Group 6"/>
          <p:cNvGrpSpPr>
            <a:grpSpLocks noChangeAspect="1"/>
          </p:cNvGrpSpPr>
          <p:nvPr/>
        </p:nvGrpSpPr>
        <p:grpSpPr bwMode="auto">
          <a:xfrm>
            <a:off x="503238" y="6401212"/>
            <a:ext cx="2040859" cy="315489"/>
            <a:chOff x="317" y="3815"/>
            <a:chExt cx="1766" cy="273"/>
          </a:xfrm>
        </p:grpSpPr>
        <p:sp>
          <p:nvSpPr>
            <p:cNvPr id="3" name="AutoShape 5"/>
            <p:cNvSpPr>
              <a:spLocks noChangeAspect="1" noChangeArrowheads="1" noTextEdit="1"/>
            </p:cNvSpPr>
            <p:nvPr userDrawn="1"/>
          </p:nvSpPr>
          <p:spPr bwMode="auto">
            <a:xfrm>
              <a:off x="317" y="3815"/>
              <a:ext cx="1766"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4" name="Freeform 7"/>
            <p:cNvSpPr>
              <a:spLocks/>
            </p:cNvSpPr>
            <p:nvPr userDrawn="1"/>
          </p:nvSpPr>
          <p:spPr bwMode="auto">
            <a:xfrm>
              <a:off x="318" y="3815"/>
              <a:ext cx="271" cy="272"/>
            </a:xfrm>
            <a:custGeom>
              <a:avLst/>
              <a:gdLst>
                <a:gd name="T0" fmla="*/ 0 w 271"/>
                <a:gd name="T1" fmla="*/ 0 h 272"/>
                <a:gd name="T2" fmla="*/ 0 w 271"/>
                <a:gd name="T3" fmla="*/ 272 h 272"/>
                <a:gd name="T4" fmla="*/ 271 w 271"/>
                <a:gd name="T5" fmla="*/ 272 h 272"/>
                <a:gd name="T6" fmla="*/ 271 w 271"/>
                <a:gd name="T7" fmla="*/ 0 h 272"/>
                <a:gd name="T8" fmla="*/ 0 w 271"/>
                <a:gd name="T9" fmla="*/ 0 h 272"/>
                <a:gd name="T10" fmla="*/ 0 w 271"/>
                <a:gd name="T11" fmla="*/ 0 h 272"/>
              </a:gdLst>
              <a:ahLst/>
              <a:cxnLst>
                <a:cxn ang="0">
                  <a:pos x="T0" y="T1"/>
                </a:cxn>
                <a:cxn ang="0">
                  <a:pos x="T2" y="T3"/>
                </a:cxn>
                <a:cxn ang="0">
                  <a:pos x="T4" y="T5"/>
                </a:cxn>
                <a:cxn ang="0">
                  <a:pos x="T6" y="T7"/>
                </a:cxn>
                <a:cxn ang="0">
                  <a:pos x="T8" y="T9"/>
                </a:cxn>
                <a:cxn ang="0">
                  <a:pos x="T10" y="T11"/>
                </a:cxn>
              </a:cxnLst>
              <a:rect l="0" t="0" r="r" b="b"/>
              <a:pathLst>
                <a:path w="271" h="272">
                  <a:moveTo>
                    <a:pt x="0" y="0"/>
                  </a:moveTo>
                  <a:lnTo>
                    <a:pt x="0" y="272"/>
                  </a:lnTo>
                  <a:lnTo>
                    <a:pt x="271" y="272"/>
                  </a:lnTo>
                  <a:lnTo>
                    <a:pt x="271"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6" name="Freeform 8"/>
            <p:cNvSpPr>
              <a:spLocks/>
            </p:cNvSpPr>
            <p:nvPr userDrawn="1"/>
          </p:nvSpPr>
          <p:spPr bwMode="auto">
            <a:xfrm>
              <a:off x="369" y="3867"/>
              <a:ext cx="169" cy="169"/>
            </a:xfrm>
            <a:custGeom>
              <a:avLst/>
              <a:gdLst>
                <a:gd name="T0" fmla="*/ 0 w 169"/>
                <a:gd name="T1" fmla="*/ 169 h 169"/>
                <a:gd name="T2" fmla="*/ 169 w 169"/>
                <a:gd name="T3" fmla="*/ 169 h 169"/>
                <a:gd name="T4" fmla="*/ 169 w 169"/>
                <a:gd name="T5" fmla="*/ 135 h 169"/>
                <a:gd name="T6" fmla="*/ 34 w 169"/>
                <a:gd name="T7" fmla="*/ 135 h 169"/>
                <a:gd name="T8" fmla="*/ 34 w 169"/>
                <a:gd name="T9" fmla="*/ 34 h 169"/>
                <a:gd name="T10" fmla="*/ 169 w 169"/>
                <a:gd name="T11" fmla="*/ 34 h 169"/>
                <a:gd name="T12" fmla="*/ 169 w 169"/>
                <a:gd name="T13" fmla="*/ 0 h 169"/>
                <a:gd name="T14" fmla="*/ 0 w 169"/>
                <a:gd name="T15" fmla="*/ 0 h 169"/>
                <a:gd name="T16" fmla="*/ 0 w 169"/>
                <a:gd name="T17" fmla="*/ 169 h 169"/>
                <a:gd name="T18" fmla="*/ 0 w 169"/>
                <a:gd name="T19"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0" y="169"/>
                  </a:moveTo>
                  <a:lnTo>
                    <a:pt x="169" y="169"/>
                  </a:lnTo>
                  <a:lnTo>
                    <a:pt x="169" y="135"/>
                  </a:lnTo>
                  <a:lnTo>
                    <a:pt x="34" y="135"/>
                  </a:lnTo>
                  <a:lnTo>
                    <a:pt x="34" y="34"/>
                  </a:lnTo>
                  <a:lnTo>
                    <a:pt x="169" y="34"/>
                  </a:lnTo>
                  <a:lnTo>
                    <a:pt x="169" y="0"/>
                  </a:lnTo>
                  <a:lnTo>
                    <a:pt x="0" y="0"/>
                  </a:lnTo>
                  <a:lnTo>
                    <a:pt x="0" y="169"/>
                  </a:lnTo>
                  <a:lnTo>
                    <a:pt x="0" y="1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7" name="Freeform 9"/>
            <p:cNvSpPr>
              <a:spLocks/>
            </p:cNvSpPr>
            <p:nvPr userDrawn="1"/>
          </p:nvSpPr>
          <p:spPr bwMode="auto">
            <a:xfrm>
              <a:off x="437" y="3935"/>
              <a:ext cx="99" cy="33"/>
            </a:xfrm>
            <a:custGeom>
              <a:avLst/>
              <a:gdLst>
                <a:gd name="T0" fmla="*/ 0 w 99"/>
                <a:gd name="T1" fmla="*/ 0 h 33"/>
                <a:gd name="T2" fmla="*/ 0 w 99"/>
                <a:gd name="T3" fmla="*/ 33 h 33"/>
                <a:gd name="T4" fmla="*/ 99 w 99"/>
                <a:gd name="T5" fmla="*/ 33 h 33"/>
                <a:gd name="T6" fmla="*/ 99 w 99"/>
                <a:gd name="T7" fmla="*/ 0 h 33"/>
                <a:gd name="T8" fmla="*/ 0 w 99"/>
                <a:gd name="T9" fmla="*/ 0 h 33"/>
                <a:gd name="T10" fmla="*/ 0 w 99"/>
                <a:gd name="T11" fmla="*/ 0 h 33"/>
              </a:gdLst>
              <a:ahLst/>
              <a:cxnLst>
                <a:cxn ang="0">
                  <a:pos x="T0" y="T1"/>
                </a:cxn>
                <a:cxn ang="0">
                  <a:pos x="T2" y="T3"/>
                </a:cxn>
                <a:cxn ang="0">
                  <a:pos x="T4" y="T5"/>
                </a:cxn>
                <a:cxn ang="0">
                  <a:pos x="T6" y="T7"/>
                </a:cxn>
                <a:cxn ang="0">
                  <a:pos x="T8" y="T9"/>
                </a:cxn>
                <a:cxn ang="0">
                  <a:pos x="T10" y="T11"/>
                </a:cxn>
              </a:cxnLst>
              <a:rect l="0" t="0" r="r" b="b"/>
              <a:pathLst>
                <a:path w="99" h="33">
                  <a:moveTo>
                    <a:pt x="0" y="0"/>
                  </a:moveTo>
                  <a:lnTo>
                    <a:pt x="0" y="33"/>
                  </a:lnTo>
                  <a:lnTo>
                    <a:pt x="99" y="33"/>
                  </a:lnTo>
                  <a:lnTo>
                    <a:pt x="99"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8" name="Freeform 10"/>
            <p:cNvSpPr>
              <a:spLocks noEditPoints="1"/>
            </p:cNvSpPr>
            <p:nvPr userDrawn="1"/>
          </p:nvSpPr>
          <p:spPr bwMode="auto">
            <a:xfrm>
              <a:off x="732" y="3864"/>
              <a:ext cx="1351" cy="176"/>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gr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 id="2147483703" r:id="rId23"/>
    <p:sldLayoutId id="2147483704" r:id="rId24"/>
    <p:sldLayoutId id="2147483705" r:id="rId25"/>
    <p:sldLayoutId id="2147483706" r:id="rId26"/>
    <p:sldLayoutId id="2147483707" r:id="rId27"/>
    <p:sldLayoutId id="2147483708" r:id="rId28"/>
    <p:sldLayoutId id="2147483709" r:id="rId29"/>
    <p:sldLayoutId id="2147483710" r:id="rId30"/>
    <p:sldLayoutId id="2147483711" r:id="rId31"/>
    <p:sldLayoutId id="2147483712" r:id="rId32"/>
    <p:sldLayoutId id="2147483713" r:id="rId33"/>
    <p:sldLayoutId id="2147483714" r:id="rId34"/>
    <p:sldLayoutId id="2147483715" r:id="rId35"/>
    <p:sldLayoutId id="2147483716" r:id="rId36"/>
    <p:sldLayoutId id="2147483717" r:id="rId37"/>
    <p:sldLayoutId id="2147483718" r:id="rId38"/>
    <p:sldLayoutId id="2147483719" r:id="rId39"/>
    <p:sldLayoutId id="2147483649" r:id="rId40"/>
    <p:sldLayoutId id="2147483652" r:id="rId41"/>
    <p:sldLayoutId id="2147483663" r:id="rId42"/>
    <p:sldLayoutId id="2147483664" r:id="rId43"/>
    <p:sldLayoutId id="2147483665" r:id="rId44"/>
    <p:sldLayoutId id="2147483668" r:id="rId45"/>
    <p:sldLayoutId id="2147483669" r:id="rId46"/>
    <p:sldLayoutId id="2147483670" r:id="rId47"/>
    <p:sldLayoutId id="2147483671" r:id="rId48"/>
    <p:sldLayoutId id="2147483672" r:id="rId49"/>
    <p:sldLayoutId id="2147483673" r:id="rId50"/>
    <p:sldLayoutId id="2147483674" r:id="rId51"/>
    <p:sldLayoutId id="2147483675" r:id="rId52"/>
    <p:sldLayoutId id="2147483676" r:id="rId53"/>
    <p:sldLayoutId id="2147483677" r:id="rId54"/>
    <p:sldLayoutId id="2147483678" r:id="rId55"/>
  </p:sldLayoutIdLst>
  <p:timing>
    <p:tnLst>
      <p:par>
        <p:cTn id="1" dur="indefinite" restart="never" nodeType="tmRoot"/>
      </p:par>
    </p:tnLst>
  </p:timing>
  <p:hf hdr="0" ftr="0" dt="0"/>
  <p:txStyles>
    <p:titleStyle>
      <a:lvl1pPr algn="l" defTabSz="895350" rtl="0" eaLnBrk="1" fontAlgn="base" hangingPunct="1">
        <a:lnSpc>
          <a:spcPts val="3300"/>
        </a:lnSpc>
        <a:spcBef>
          <a:spcPct val="0"/>
        </a:spcBef>
        <a:spcAft>
          <a:spcPct val="0"/>
        </a:spcAft>
        <a:defRPr sz="2400" cap="all" baseline="0">
          <a:solidFill>
            <a:srgbClr val="F24F00"/>
          </a:solidFill>
          <a:latin typeface="+mj-lt"/>
          <a:ea typeface="+mj-ea"/>
          <a:cs typeface="+mj-cs"/>
        </a:defRPr>
      </a:lvl1pPr>
      <a:lvl2pPr algn="l" defTabSz="895350" rtl="0" eaLnBrk="1" fontAlgn="base" hangingPunct="1">
        <a:spcBef>
          <a:spcPct val="0"/>
        </a:spcBef>
        <a:spcAft>
          <a:spcPct val="0"/>
        </a:spcAft>
        <a:defRPr sz="2000">
          <a:solidFill>
            <a:schemeClr val="bg1"/>
          </a:solidFill>
          <a:latin typeface="Futura CEZ Medium" pitchFamily="2" charset="-18"/>
        </a:defRPr>
      </a:lvl2pPr>
      <a:lvl3pPr algn="l" defTabSz="895350" rtl="0" eaLnBrk="1" fontAlgn="base" hangingPunct="1">
        <a:spcBef>
          <a:spcPct val="0"/>
        </a:spcBef>
        <a:spcAft>
          <a:spcPct val="0"/>
        </a:spcAft>
        <a:defRPr sz="2000">
          <a:solidFill>
            <a:schemeClr val="bg1"/>
          </a:solidFill>
          <a:latin typeface="Futura CEZ Medium" pitchFamily="2" charset="-18"/>
        </a:defRPr>
      </a:lvl3pPr>
      <a:lvl4pPr algn="l" defTabSz="895350" rtl="0" eaLnBrk="1" fontAlgn="base" hangingPunct="1">
        <a:spcBef>
          <a:spcPct val="0"/>
        </a:spcBef>
        <a:spcAft>
          <a:spcPct val="0"/>
        </a:spcAft>
        <a:defRPr sz="2000">
          <a:solidFill>
            <a:schemeClr val="bg1"/>
          </a:solidFill>
          <a:latin typeface="Futura CEZ Medium" pitchFamily="2" charset="-18"/>
        </a:defRPr>
      </a:lvl4pPr>
      <a:lvl5pPr algn="l" defTabSz="895350" rtl="0" eaLnBrk="1" fontAlgn="base" hangingPunct="1">
        <a:spcBef>
          <a:spcPct val="0"/>
        </a:spcBef>
        <a:spcAft>
          <a:spcPct val="0"/>
        </a:spcAft>
        <a:defRPr sz="2000">
          <a:solidFill>
            <a:schemeClr val="bg1"/>
          </a:solidFill>
          <a:latin typeface="Futura CEZ Medium" pitchFamily="2" charset="-18"/>
        </a:defRPr>
      </a:lvl5pPr>
      <a:lvl6pPr marL="457200" algn="l" defTabSz="895350" rtl="0" eaLnBrk="1" fontAlgn="base" hangingPunct="1">
        <a:spcBef>
          <a:spcPct val="0"/>
        </a:spcBef>
        <a:spcAft>
          <a:spcPct val="0"/>
        </a:spcAft>
        <a:defRPr sz="2000">
          <a:solidFill>
            <a:schemeClr val="bg1"/>
          </a:solidFill>
          <a:latin typeface="Futura CEZ Medium" pitchFamily="2" charset="-18"/>
        </a:defRPr>
      </a:lvl6pPr>
      <a:lvl7pPr marL="914400" algn="l" defTabSz="895350" rtl="0" eaLnBrk="1" fontAlgn="base" hangingPunct="1">
        <a:spcBef>
          <a:spcPct val="0"/>
        </a:spcBef>
        <a:spcAft>
          <a:spcPct val="0"/>
        </a:spcAft>
        <a:defRPr sz="2000">
          <a:solidFill>
            <a:schemeClr val="bg1"/>
          </a:solidFill>
          <a:latin typeface="Futura CEZ Medium" pitchFamily="2" charset="-18"/>
        </a:defRPr>
      </a:lvl7pPr>
      <a:lvl8pPr marL="1371600" algn="l" defTabSz="895350" rtl="0" eaLnBrk="1" fontAlgn="base" hangingPunct="1">
        <a:spcBef>
          <a:spcPct val="0"/>
        </a:spcBef>
        <a:spcAft>
          <a:spcPct val="0"/>
        </a:spcAft>
        <a:defRPr sz="2000">
          <a:solidFill>
            <a:schemeClr val="bg1"/>
          </a:solidFill>
          <a:latin typeface="Futura CEZ Medium" pitchFamily="2" charset="-18"/>
        </a:defRPr>
      </a:lvl8pPr>
      <a:lvl9pPr marL="1828800" algn="l" defTabSz="895350" rtl="0" eaLnBrk="1" fontAlgn="base" hangingPunct="1">
        <a:spcBef>
          <a:spcPct val="0"/>
        </a:spcBef>
        <a:spcAft>
          <a:spcPct val="0"/>
        </a:spcAft>
        <a:defRPr sz="2000">
          <a:solidFill>
            <a:schemeClr val="bg1"/>
          </a:solidFill>
          <a:latin typeface="Futura CEZ Medium" pitchFamily="2" charset="-18"/>
        </a:defRPr>
      </a:lvl9pPr>
    </p:titleStyle>
    <p:body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27" userDrawn="1">
          <p15:clr>
            <a:srgbClr val="F26B43"/>
          </p15:clr>
        </p15:guide>
        <p15:guide id="2" pos="2880" userDrawn="1">
          <p15:clr>
            <a:srgbClr val="F26B43"/>
          </p15:clr>
        </p15:guide>
        <p15:guide id="3" orient="horz" pos="777" userDrawn="1">
          <p15:clr>
            <a:srgbClr val="F26B43"/>
          </p15:clr>
        </p15:guide>
        <p15:guide id="4" orient="horz" pos="30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111" name="McK Slide Elements"/>
          <p:cNvGrpSpPr>
            <a:grpSpLocks/>
          </p:cNvGrpSpPr>
          <p:nvPr/>
        </p:nvGrpSpPr>
        <p:grpSpPr bwMode="auto">
          <a:xfrm>
            <a:off x="1436802" y="941073"/>
            <a:ext cx="7584093" cy="5889393"/>
            <a:chOff x="887" y="581"/>
            <a:chExt cx="4682" cy="3636"/>
          </a:xfrm>
        </p:grpSpPr>
        <p:sp>
          <p:nvSpPr>
            <p:cNvPr id="1032" name="McK Measure" hidden="1"/>
            <p:cNvSpPr txBox="1">
              <a:spLocks noChangeArrowheads="1"/>
            </p:cNvSpPr>
            <p:nvPr userDrawn="1"/>
          </p:nvSpPr>
          <p:spPr bwMode="auto">
            <a:xfrm>
              <a:off x="887" y="581"/>
              <a:ext cx="4682" cy="152"/>
            </a:xfrm>
            <a:prstGeom prst="rect">
              <a:avLst/>
            </a:prstGeom>
            <a:noFill/>
            <a:ln w="9525">
              <a:noFill/>
              <a:miter lim="800000"/>
              <a:headEnd/>
              <a:tailEnd/>
            </a:ln>
            <a:effectLst/>
          </p:spPr>
          <p:txBody>
            <a:bodyPr lIns="0" tIns="0" rIns="0" bIns="0">
              <a:spAutoFit/>
            </a:bodyPr>
            <a:lstStyle/>
            <a:p>
              <a:pPr algn="l" defTabSz="895350" eaLnBrk="1" hangingPunct="1">
                <a:spcBef>
                  <a:spcPct val="0"/>
                </a:spcBef>
                <a:buClrTx/>
                <a:buFontTx/>
                <a:buNone/>
              </a:pPr>
              <a:r>
                <a:rPr lang="cs-CZ" sz="1600" i="0">
                  <a:solidFill>
                    <a:srgbClr val="FFFFFF"/>
                  </a:solidFill>
                  <a:latin typeface="Arial" charset="0"/>
                  <a:cs typeface="Arial" charset="0"/>
                </a:rPr>
                <a:t>Měrná jednotka</a:t>
              </a:r>
            </a:p>
          </p:txBody>
        </p:sp>
        <p:sp>
          <p:nvSpPr>
            <p:cNvPr id="1033" name="McK Footnote" hidden="1"/>
            <p:cNvSpPr txBox="1">
              <a:spLocks noChangeArrowheads="1"/>
            </p:cNvSpPr>
            <p:nvPr userDrawn="1"/>
          </p:nvSpPr>
          <p:spPr bwMode="auto">
            <a:xfrm>
              <a:off x="889" y="3966"/>
              <a:ext cx="4437" cy="251"/>
            </a:xfrm>
            <a:prstGeom prst="rect">
              <a:avLst/>
            </a:prstGeom>
            <a:noFill/>
            <a:ln w="9525">
              <a:noFill/>
              <a:miter lim="800000"/>
              <a:headEnd/>
              <a:tailEnd/>
            </a:ln>
            <a:effectLst/>
          </p:spPr>
          <p:txBody>
            <a:bodyPr lIns="0" tIns="0" rIns="0" bIns="0" anchor="b">
              <a:spAutoFit/>
            </a:bodyPr>
            <a:lstStyle/>
            <a:p>
              <a:pPr marL="450850" indent="-450850" algn="l" defTabSz="895350" eaLnBrk="1" hangingPunct="1">
                <a:spcBef>
                  <a:spcPct val="0"/>
                </a:spcBef>
                <a:buClrTx/>
                <a:buFontTx/>
                <a:buNone/>
                <a:tabLst>
                  <a:tab pos="404813" algn="r"/>
                </a:tabLst>
              </a:pPr>
              <a:r>
                <a:rPr lang="cs-CZ" sz="1200" i="0">
                  <a:solidFill>
                    <a:srgbClr val="000000"/>
                  </a:solidFill>
                  <a:latin typeface="Arial" charset="0"/>
                  <a:cs typeface="Arial" charset="0"/>
                </a:rPr>
                <a:t>	</a:t>
              </a:r>
              <a:r>
                <a:rPr lang="cs-CZ" sz="1200" i="0">
                  <a:solidFill>
                    <a:srgbClr val="FFFFFF"/>
                  </a:solidFill>
                  <a:latin typeface="Arial" charset="0"/>
                  <a:cs typeface="Arial" charset="0"/>
                </a:rPr>
                <a:t>*	Poznámka</a:t>
              </a:r>
            </a:p>
            <a:p>
              <a:pPr marL="450850" indent="-450850" algn="l" defTabSz="895350" eaLnBrk="1" hangingPunct="1">
                <a:spcBef>
                  <a:spcPct val="20000"/>
                </a:spcBef>
                <a:buClrTx/>
                <a:buFontTx/>
                <a:buNone/>
                <a:tabLst>
                  <a:tab pos="404813" algn="r"/>
                </a:tabLst>
              </a:pPr>
              <a:r>
                <a:rPr lang="cs-CZ" sz="1200" i="0">
                  <a:solidFill>
                    <a:srgbClr val="FFFFFF"/>
                  </a:solidFill>
                  <a:latin typeface="Arial" charset="0"/>
                  <a:cs typeface="Arial" charset="0"/>
                </a:rPr>
                <a:t>	Zdroj:	Zdroj</a:t>
              </a:r>
            </a:p>
          </p:txBody>
        </p:sp>
      </p:grpSp>
      <p:sp>
        <p:nvSpPr>
          <p:cNvPr id="1052" name="Working Draft" hidden="1"/>
          <p:cNvSpPr txBox="1">
            <a:spLocks noChangeArrowheads="1"/>
          </p:cNvSpPr>
          <p:nvPr/>
        </p:nvSpPr>
        <p:spPr bwMode="auto">
          <a:xfrm rot="5400000">
            <a:off x="8183062" y="2810255"/>
            <a:ext cx="177933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600" i="0">
                <a:solidFill>
                  <a:srgbClr val="000000"/>
                </a:solidFill>
                <a:latin typeface="Arial" charset="0"/>
                <a:cs typeface="Arial" charset="0"/>
              </a:rPr>
              <a:t>Working Draft - Last Modified 10/4/2004 4:39:06 PM</a:t>
            </a:r>
            <a:endParaRPr lang="cs-CZ" sz="600" i="0">
              <a:solidFill>
                <a:srgbClr val="000000"/>
              </a:solidFill>
              <a:latin typeface="Arial" charset="0"/>
              <a:cs typeface="Arial" charset="0"/>
            </a:endParaRPr>
          </a:p>
        </p:txBody>
      </p:sp>
      <p:sp>
        <p:nvSpPr>
          <p:cNvPr id="1053" name="Printed" hidden="1"/>
          <p:cNvSpPr txBox="1">
            <a:spLocks noChangeArrowheads="1"/>
          </p:cNvSpPr>
          <p:nvPr/>
        </p:nvSpPr>
        <p:spPr bwMode="auto">
          <a:xfrm rot="5400000">
            <a:off x="8538126" y="3931118"/>
            <a:ext cx="106920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600" i="0">
                <a:solidFill>
                  <a:srgbClr val="000000"/>
                </a:solidFill>
                <a:latin typeface="Arial" charset="0"/>
                <a:cs typeface="Arial" charset="0"/>
              </a:rPr>
              <a:t>Printed 10/4/2004 11:36:40 AM</a:t>
            </a:r>
          </a:p>
        </p:txBody>
      </p:sp>
      <p:sp>
        <p:nvSpPr>
          <p:cNvPr id="1116" name="Rectangle 92"/>
          <p:cNvSpPr>
            <a:spLocks noGrp="1" noChangeArrowheads="1"/>
          </p:cNvSpPr>
          <p:nvPr>
            <p:ph type="title"/>
          </p:nvPr>
        </p:nvSpPr>
        <p:spPr bwMode="auto">
          <a:xfrm>
            <a:off x="503999" y="613539"/>
            <a:ext cx="8136764" cy="84638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cs-CZ" dirty="0" smtClean="0"/>
              <a:t>KLEPNUTÍM LZE </a:t>
            </a:r>
            <a:r>
              <a:rPr lang="cs-CZ" smtClean="0"/>
              <a:t>UPRAVIT </a:t>
            </a:r>
            <a:br>
              <a:rPr lang="cs-CZ" smtClean="0"/>
            </a:br>
            <a:r>
              <a:rPr lang="cs-CZ" smtClean="0"/>
              <a:t>STYL </a:t>
            </a:r>
            <a:r>
              <a:rPr lang="cs-CZ" dirty="0" smtClean="0"/>
              <a:t>PŘEDLOHY DVOUŘÁDKOVÝCH NADPISŮ</a:t>
            </a:r>
          </a:p>
        </p:txBody>
      </p:sp>
      <p:sp>
        <p:nvSpPr>
          <p:cNvPr id="1117" name="Rectangle 93"/>
          <p:cNvSpPr>
            <a:spLocks noGrp="1" noChangeArrowheads="1"/>
          </p:cNvSpPr>
          <p:nvPr>
            <p:ph type="body" idx="1"/>
          </p:nvPr>
        </p:nvSpPr>
        <p:spPr bwMode="auto">
          <a:xfrm>
            <a:off x="504000" y="1712244"/>
            <a:ext cx="8136000" cy="466267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13" name="Obdélník 12"/>
          <p:cNvSpPr/>
          <p:nvPr/>
        </p:nvSpPr>
        <p:spPr bwMode="auto">
          <a:xfrm>
            <a:off x="503238" y="6276188"/>
            <a:ext cx="8137525" cy="144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algn="l" defTabSz="652463">
              <a:buClr>
                <a:srgbClr val="F24F00"/>
              </a:buClr>
            </a:pPr>
            <a:endParaRPr lang="cs-CZ" sz="1400" smtClean="0">
              <a:solidFill>
                <a:srgbClr val="000000"/>
              </a:solidFill>
              <a:cs typeface="Arial" charset="0"/>
            </a:endParaRPr>
          </a:p>
        </p:txBody>
      </p:sp>
      <p:sp>
        <p:nvSpPr>
          <p:cNvPr id="1030" name="pg num"/>
          <p:cNvSpPr>
            <a:spLocks noGrp="1" noChangeArrowheads="1"/>
          </p:cNvSpPr>
          <p:nvPr>
            <p:ph type="sldNum" sz="quarter" idx="4"/>
          </p:nvPr>
        </p:nvSpPr>
        <p:spPr bwMode="auto">
          <a:xfrm>
            <a:off x="8329754" y="6526821"/>
            <a:ext cx="311009" cy="15388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defTabSz="895350" eaLnBrk="1" hangingPunct="1">
              <a:spcBef>
                <a:spcPct val="0"/>
              </a:spcBef>
              <a:buClrTx/>
              <a:buFontTx/>
              <a:buNone/>
              <a:defRPr sz="1000" b="1" i="0">
                <a:solidFill>
                  <a:schemeClr val="accent2"/>
                </a:solidFill>
                <a:latin typeface="Arial CE" panose="020B0604020202020204" pitchFamily="34" charset="0"/>
                <a:cs typeface="Arial CE" panose="020B0604020202020204" pitchFamily="34" charset="0"/>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grpSp>
        <p:nvGrpSpPr>
          <p:cNvPr id="2" name="Group 6"/>
          <p:cNvGrpSpPr>
            <a:grpSpLocks noChangeAspect="1"/>
          </p:cNvGrpSpPr>
          <p:nvPr/>
        </p:nvGrpSpPr>
        <p:grpSpPr bwMode="auto">
          <a:xfrm>
            <a:off x="503238" y="6401212"/>
            <a:ext cx="2040859" cy="315489"/>
            <a:chOff x="317" y="3815"/>
            <a:chExt cx="1766" cy="273"/>
          </a:xfrm>
        </p:grpSpPr>
        <p:sp>
          <p:nvSpPr>
            <p:cNvPr id="3" name="AutoShape 5"/>
            <p:cNvSpPr>
              <a:spLocks noChangeAspect="1" noChangeArrowheads="1" noTextEdit="1"/>
            </p:cNvSpPr>
            <p:nvPr userDrawn="1"/>
          </p:nvSpPr>
          <p:spPr bwMode="auto">
            <a:xfrm>
              <a:off x="317" y="3815"/>
              <a:ext cx="1766"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4" name="Freeform 7"/>
            <p:cNvSpPr>
              <a:spLocks/>
            </p:cNvSpPr>
            <p:nvPr userDrawn="1"/>
          </p:nvSpPr>
          <p:spPr bwMode="auto">
            <a:xfrm>
              <a:off x="318" y="3815"/>
              <a:ext cx="271" cy="272"/>
            </a:xfrm>
            <a:custGeom>
              <a:avLst/>
              <a:gdLst>
                <a:gd name="T0" fmla="*/ 0 w 271"/>
                <a:gd name="T1" fmla="*/ 0 h 272"/>
                <a:gd name="T2" fmla="*/ 0 w 271"/>
                <a:gd name="T3" fmla="*/ 272 h 272"/>
                <a:gd name="T4" fmla="*/ 271 w 271"/>
                <a:gd name="T5" fmla="*/ 272 h 272"/>
                <a:gd name="T6" fmla="*/ 271 w 271"/>
                <a:gd name="T7" fmla="*/ 0 h 272"/>
                <a:gd name="T8" fmla="*/ 0 w 271"/>
                <a:gd name="T9" fmla="*/ 0 h 272"/>
                <a:gd name="T10" fmla="*/ 0 w 271"/>
                <a:gd name="T11" fmla="*/ 0 h 272"/>
              </a:gdLst>
              <a:ahLst/>
              <a:cxnLst>
                <a:cxn ang="0">
                  <a:pos x="T0" y="T1"/>
                </a:cxn>
                <a:cxn ang="0">
                  <a:pos x="T2" y="T3"/>
                </a:cxn>
                <a:cxn ang="0">
                  <a:pos x="T4" y="T5"/>
                </a:cxn>
                <a:cxn ang="0">
                  <a:pos x="T6" y="T7"/>
                </a:cxn>
                <a:cxn ang="0">
                  <a:pos x="T8" y="T9"/>
                </a:cxn>
                <a:cxn ang="0">
                  <a:pos x="T10" y="T11"/>
                </a:cxn>
              </a:cxnLst>
              <a:rect l="0" t="0" r="r" b="b"/>
              <a:pathLst>
                <a:path w="271" h="272">
                  <a:moveTo>
                    <a:pt x="0" y="0"/>
                  </a:moveTo>
                  <a:lnTo>
                    <a:pt x="0" y="272"/>
                  </a:lnTo>
                  <a:lnTo>
                    <a:pt x="271" y="272"/>
                  </a:lnTo>
                  <a:lnTo>
                    <a:pt x="271"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6" name="Freeform 8"/>
            <p:cNvSpPr>
              <a:spLocks/>
            </p:cNvSpPr>
            <p:nvPr userDrawn="1"/>
          </p:nvSpPr>
          <p:spPr bwMode="auto">
            <a:xfrm>
              <a:off x="369" y="3867"/>
              <a:ext cx="169" cy="169"/>
            </a:xfrm>
            <a:custGeom>
              <a:avLst/>
              <a:gdLst>
                <a:gd name="T0" fmla="*/ 0 w 169"/>
                <a:gd name="T1" fmla="*/ 169 h 169"/>
                <a:gd name="T2" fmla="*/ 169 w 169"/>
                <a:gd name="T3" fmla="*/ 169 h 169"/>
                <a:gd name="T4" fmla="*/ 169 w 169"/>
                <a:gd name="T5" fmla="*/ 135 h 169"/>
                <a:gd name="T6" fmla="*/ 34 w 169"/>
                <a:gd name="T7" fmla="*/ 135 h 169"/>
                <a:gd name="T8" fmla="*/ 34 w 169"/>
                <a:gd name="T9" fmla="*/ 34 h 169"/>
                <a:gd name="T10" fmla="*/ 169 w 169"/>
                <a:gd name="T11" fmla="*/ 34 h 169"/>
                <a:gd name="T12" fmla="*/ 169 w 169"/>
                <a:gd name="T13" fmla="*/ 0 h 169"/>
                <a:gd name="T14" fmla="*/ 0 w 169"/>
                <a:gd name="T15" fmla="*/ 0 h 169"/>
                <a:gd name="T16" fmla="*/ 0 w 169"/>
                <a:gd name="T17" fmla="*/ 169 h 169"/>
                <a:gd name="T18" fmla="*/ 0 w 169"/>
                <a:gd name="T19"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0" y="169"/>
                  </a:moveTo>
                  <a:lnTo>
                    <a:pt x="169" y="169"/>
                  </a:lnTo>
                  <a:lnTo>
                    <a:pt x="169" y="135"/>
                  </a:lnTo>
                  <a:lnTo>
                    <a:pt x="34" y="135"/>
                  </a:lnTo>
                  <a:lnTo>
                    <a:pt x="34" y="34"/>
                  </a:lnTo>
                  <a:lnTo>
                    <a:pt x="169" y="34"/>
                  </a:lnTo>
                  <a:lnTo>
                    <a:pt x="169" y="0"/>
                  </a:lnTo>
                  <a:lnTo>
                    <a:pt x="0" y="0"/>
                  </a:lnTo>
                  <a:lnTo>
                    <a:pt x="0" y="169"/>
                  </a:lnTo>
                  <a:lnTo>
                    <a:pt x="0" y="1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7" name="Freeform 9"/>
            <p:cNvSpPr>
              <a:spLocks/>
            </p:cNvSpPr>
            <p:nvPr userDrawn="1"/>
          </p:nvSpPr>
          <p:spPr bwMode="auto">
            <a:xfrm>
              <a:off x="437" y="3935"/>
              <a:ext cx="99" cy="33"/>
            </a:xfrm>
            <a:custGeom>
              <a:avLst/>
              <a:gdLst>
                <a:gd name="T0" fmla="*/ 0 w 99"/>
                <a:gd name="T1" fmla="*/ 0 h 33"/>
                <a:gd name="T2" fmla="*/ 0 w 99"/>
                <a:gd name="T3" fmla="*/ 33 h 33"/>
                <a:gd name="T4" fmla="*/ 99 w 99"/>
                <a:gd name="T5" fmla="*/ 33 h 33"/>
                <a:gd name="T6" fmla="*/ 99 w 99"/>
                <a:gd name="T7" fmla="*/ 0 h 33"/>
                <a:gd name="T8" fmla="*/ 0 w 99"/>
                <a:gd name="T9" fmla="*/ 0 h 33"/>
                <a:gd name="T10" fmla="*/ 0 w 99"/>
                <a:gd name="T11" fmla="*/ 0 h 33"/>
              </a:gdLst>
              <a:ahLst/>
              <a:cxnLst>
                <a:cxn ang="0">
                  <a:pos x="T0" y="T1"/>
                </a:cxn>
                <a:cxn ang="0">
                  <a:pos x="T2" y="T3"/>
                </a:cxn>
                <a:cxn ang="0">
                  <a:pos x="T4" y="T5"/>
                </a:cxn>
                <a:cxn ang="0">
                  <a:pos x="T6" y="T7"/>
                </a:cxn>
                <a:cxn ang="0">
                  <a:pos x="T8" y="T9"/>
                </a:cxn>
                <a:cxn ang="0">
                  <a:pos x="T10" y="T11"/>
                </a:cxn>
              </a:cxnLst>
              <a:rect l="0" t="0" r="r" b="b"/>
              <a:pathLst>
                <a:path w="99" h="33">
                  <a:moveTo>
                    <a:pt x="0" y="0"/>
                  </a:moveTo>
                  <a:lnTo>
                    <a:pt x="0" y="33"/>
                  </a:lnTo>
                  <a:lnTo>
                    <a:pt x="99" y="33"/>
                  </a:lnTo>
                  <a:lnTo>
                    <a:pt x="99"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8" name="Freeform 10"/>
            <p:cNvSpPr>
              <a:spLocks noEditPoints="1"/>
            </p:cNvSpPr>
            <p:nvPr userDrawn="1"/>
          </p:nvSpPr>
          <p:spPr bwMode="auto">
            <a:xfrm>
              <a:off x="732" y="3864"/>
              <a:ext cx="1351" cy="176"/>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grpSp>
    </p:spTree>
    <p:extLst>
      <p:ext uri="{BB962C8B-B14F-4D97-AF65-F5344CB8AC3E}">
        <p14:creationId xmlns:p14="http://schemas.microsoft.com/office/powerpoint/2010/main" val="300311920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39" r:id="rId19"/>
    <p:sldLayoutId id="2147483740" r:id="rId20"/>
    <p:sldLayoutId id="2147483741" r:id="rId21"/>
    <p:sldLayoutId id="2147483742" r:id="rId22"/>
    <p:sldLayoutId id="2147483743" r:id="rId23"/>
    <p:sldLayoutId id="2147483744" r:id="rId24"/>
    <p:sldLayoutId id="2147483745" r:id="rId25"/>
    <p:sldLayoutId id="2147483746" r:id="rId26"/>
    <p:sldLayoutId id="2147483747" r:id="rId27"/>
    <p:sldLayoutId id="2147483748" r:id="rId28"/>
    <p:sldLayoutId id="2147483749" r:id="rId29"/>
    <p:sldLayoutId id="2147483750" r:id="rId30"/>
    <p:sldLayoutId id="2147483751" r:id="rId31"/>
    <p:sldLayoutId id="2147483752" r:id="rId32"/>
    <p:sldLayoutId id="2147483753" r:id="rId33"/>
    <p:sldLayoutId id="2147483754" r:id="rId34"/>
    <p:sldLayoutId id="2147483755" r:id="rId35"/>
    <p:sldLayoutId id="2147483756" r:id="rId36"/>
    <p:sldLayoutId id="2147483757" r:id="rId37"/>
    <p:sldLayoutId id="2147483758" r:id="rId38"/>
  </p:sldLayoutIdLst>
  <p:timing>
    <p:tnLst>
      <p:par>
        <p:cTn id="1" dur="indefinite" restart="never" nodeType="tmRoot"/>
      </p:par>
    </p:tnLst>
  </p:timing>
  <p:hf hdr="0" ftr="0" dt="0"/>
  <p:txStyles>
    <p:titleStyle>
      <a:lvl1pPr algn="l" defTabSz="895350" rtl="0" eaLnBrk="1" fontAlgn="base" hangingPunct="1">
        <a:lnSpc>
          <a:spcPts val="3300"/>
        </a:lnSpc>
        <a:spcBef>
          <a:spcPct val="0"/>
        </a:spcBef>
        <a:spcAft>
          <a:spcPct val="0"/>
        </a:spcAft>
        <a:defRPr sz="2400" cap="all" baseline="0">
          <a:solidFill>
            <a:srgbClr val="F24F00"/>
          </a:solidFill>
          <a:latin typeface="+mj-lt"/>
          <a:ea typeface="+mj-ea"/>
          <a:cs typeface="+mj-cs"/>
        </a:defRPr>
      </a:lvl1pPr>
      <a:lvl2pPr algn="l" defTabSz="895350" rtl="0" eaLnBrk="1" fontAlgn="base" hangingPunct="1">
        <a:spcBef>
          <a:spcPct val="0"/>
        </a:spcBef>
        <a:spcAft>
          <a:spcPct val="0"/>
        </a:spcAft>
        <a:defRPr sz="2000">
          <a:solidFill>
            <a:schemeClr val="bg1"/>
          </a:solidFill>
          <a:latin typeface="Futura CEZ Medium" pitchFamily="2" charset="-18"/>
        </a:defRPr>
      </a:lvl2pPr>
      <a:lvl3pPr algn="l" defTabSz="895350" rtl="0" eaLnBrk="1" fontAlgn="base" hangingPunct="1">
        <a:spcBef>
          <a:spcPct val="0"/>
        </a:spcBef>
        <a:spcAft>
          <a:spcPct val="0"/>
        </a:spcAft>
        <a:defRPr sz="2000">
          <a:solidFill>
            <a:schemeClr val="bg1"/>
          </a:solidFill>
          <a:latin typeface="Futura CEZ Medium" pitchFamily="2" charset="-18"/>
        </a:defRPr>
      </a:lvl3pPr>
      <a:lvl4pPr algn="l" defTabSz="895350" rtl="0" eaLnBrk="1" fontAlgn="base" hangingPunct="1">
        <a:spcBef>
          <a:spcPct val="0"/>
        </a:spcBef>
        <a:spcAft>
          <a:spcPct val="0"/>
        </a:spcAft>
        <a:defRPr sz="2000">
          <a:solidFill>
            <a:schemeClr val="bg1"/>
          </a:solidFill>
          <a:latin typeface="Futura CEZ Medium" pitchFamily="2" charset="-18"/>
        </a:defRPr>
      </a:lvl4pPr>
      <a:lvl5pPr algn="l" defTabSz="895350" rtl="0" eaLnBrk="1" fontAlgn="base" hangingPunct="1">
        <a:spcBef>
          <a:spcPct val="0"/>
        </a:spcBef>
        <a:spcAft>
          <a:spcPct val="0"/>
        </a:spcAft>
        <a:defRPr sz="2000">
          <a:solidFill>
            <a:schemeClr val="bg1"/>
          </a:solidFill>
          <a:latin typeface="Futura CEZ Medium" pitchFamily="2" charset="-18"/>
        </a:defRPr>
      </a:lvl5pPr>
      <a:lvl6pPr marL="457200" algn="l" defTabSz="895350" rtl="0" eaLnBrk="1" fontAlgn="base" hangingPunct="1">
        <a:spcBef>
          <a:spcPct val="0"/>
        </a:spcBef>
        <a:spcAft>
          <a:spcPct val="0"/>
        </a:spcAft>
        <a:defRPr sz="2000">
          <a:solidFill>
            <a:schemeClr val="bg1"/>
          </a:solidFill>
          <a:latin typeface="Futura CEZ Medium" pitchFamily="2" charset="-18"/>
        </a:defRPr>
      </a:lvl6pPr>
      <a:lvl7pPr marL="914400" algn="l" defTabSz="895350" rtl="0" eaLnBrk="1" fontAlgn="base" hangingPunct="1">
        <a:spcBef>
          <a:spcPct val="0"/>
        </a:spcBef>
        <a:spcAft>
          <a:spcPct val="0"/>
        </a:spcAft>
        <a:defRPr sz="2000">
          <a:solidFill>
            <a:schemeClr val="bg1"/>
          </a:solidFill>
          <a:latin typeface="Futura CEZ Medium" pitchFamily="2" charset="-18"/>
        </a:defRPr>
      </a:lvl7pPr>
      <a:lvl8pPr marL="1371600" algn="l" defTabSz="895350" rtl="0" eaLnBrk="1" fontAlgn="base" hangingPunct="1">
        <a:spcBef>
          <a:spcPct val="0"/>
        </a:spcBef>
        <a:spcAft>
          <a:spcPct val="0"/>
        </a:spcAft>
        <a:defRPr sz="2000">
          <a:solidFill>
            <a:schemeClr val="bg1"/>
          </a:solidFill>
          <a:latin typeface="Futura CEZ Medium" pitchFamily="2" charset="-18"/>
        </a:defRPr>
      </a:lvl8pPr>
      <a:lvl9pPr marL="1828800" algn="l" defTabSz="895350" rtl="0" eaLnBrk="1" fontAlgn="base" hangingPunct="1">
        <a:spcBef>
          <a:spcPct val="0"/>
        </a:spcBef>
        <a:spcAft>
          <a:spcPct val="0"/>
        </a:spcAft>
        <a:defRPr sz="2000">
          <a:solidFill>
            <a:schemeClr val="bg1"/>
          </a:solidFill>
          <a:latin typeface="Futura CEZ Medium" pitchFamily="2" charset="-18"/>
        </a:defRPr>
      </a:lvl9pPr>
    </p:titleStyle>
    <p:body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27" userDrawn="1">
          <p15:clr>
            <a:srgbClr val="F26B43"/>
          </p15:clr>
        </p15:guide>
        <p15:guide id="2" pos="2880" userDrawn="1">
          <p15:clr>
            <a:srgbClr val="F26B43"/>
          </p15:clr>
        </p15:guide>
        <p15:guide id="3" orient="horz" pos="777" userDrawn="1">
          <p15:clr>
            <a:srgbClr val="F26B43"/>
          </p15:clr>
        </p15:guide>
        <p15:guide id="4"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111" name="McK Slide Elements"/>
          <p:cNvGrpSpPr>
            <a:grpSpLocks/>
          </p:cNvGrpSpPr>
          <p:nvPr/>
        </p:nvGrpSpPr>
        <p:grpSpPr bwMode="auto">
          <a:xfrm>
            <a:off x="1436802" y="941073"/>
            <a:ext cx="7584093" cy="5889393"/>
            <a:chOff x="887" y="581"/>
            <a:chExt cx="4682" cy="3636"/>
          </a:xfrm>
        </p:grpSpPr>
        <p:sp>
          <p:nvSpPr>
            <p:cNvPr id="1032" name="McK Measure" hidden="1"/>
            <p:cNvSpPr txBox="1">
              <a:spLocks noChangeArrowheads="1"/>
            </p:cNvSpPr>
            <p:nvPr userDrawn="1"/>
          </p:nvSpPr>
          <p:spPr bwMode="auto">
            <a:xfrm>
              <a:off x="887" y="581"/>
              <a:ext cx="4682" cy="152"/>
            </a:xfrm>
            <a:prstGeom prst="rect">
              <a:avLst/>
            </a:prstGeom>
            <a:noFill/>
            <a:ln w="9525">
              <a:noFill/>
              <a:miter lim="800000"/>
              <a:headEnd/>
              <a:tailEnd/>
            </a:ln>
            <a:effectLst/>
          </p:spPr>
          <p:txBody>
            <a:bodyPr lIns="0" tIns="0" rIns="0" bIns="0">
              <a:spAutoFit/>
            </a:bodyPr>
            <a:lstStyle/>
            <a:p>
              <a:pPr algn="l" defTabSz="895350" eaLnBrk="1" hangingPunct="1">
                <a:spcBef>
                  <a:spcPct val="0"/>
                </a:spcBef>
                <a:buClrTx/>
                <a:buFontTx/>
                <a:buNone/>
              </a:pPr>
              <a:r>
                <a:rPr lang="cs-CZ" sz="1600" i="0">
                  <a:solidFill>
                    <a:schemeClr val="bg1"/>
                  </a:solidFill>
                </a:rPr>
                <a:t>Měrná jednotka</a:t>
              </a:r>
            </a:p>
          </p:txBody>
        </p:sp>
        <p:sp>
          <p:nvSpPr>
            <p:cNvPr id="1033" name="McK Footnote" hidden="1"/>
            <p:cNvSpPr txBox="1">
              <a:spLocks noChangeArrowheads="1"/>
            </p:cNvSpPr>
            <p:nvPr userDrawn="1"/>
          </p:nvSpPr>
          <p:spPr bwMode="auto">
            <a:xfrm>
              <a:off x="889" y="3966"/>
              <a:ext cx="4437" cy="251"/>
            </a:xfrm>
            <a:prstGeom prst="rect">
              <a:avLst/>
            </a:prstGeom>
            <a:noFill/>
            <a:ln w="9525">
              <a:noFill/>
              <a:miter lim="800000"/>
              <a:headEnd/>
              <a:tailEnd/>
            </a:ln>
            <a:effectLst/>
          </p:spPr>
          <p:txBody>
            <a:bodyPr lIns="0" tIns="0" rIns="0" bIns="0" anchor="b">
              <a:spAutoFit/>
            </a:bodyPr>
            <a:lstStyle/>
            <a:p>
              <a:pPr marL="450850" indent="-450850" algn="l" defTabSz="895350" eaLnBrk="1" hangingPunct="1">
                <a:spcBef>
                  <a:spcPct val="0"/>
                </a:spcBef>
                <a:buClrTx/>
                <a:buFontTx/>
                <a:buNone/>
                <a:tabLst>
                  <a:tab pos="404813" algn="r"/>
                </a:tabLst>
              </a:pPr>
              <a:r>
                <a:rPr lang="cs-CZ" sz="1200" i="0">
                  <a:solidFill>
                    <a:srgbClr val="000000"/>
                  </a:solidFill>
                </a:rPr>
                <a:t>	</a:t>
              </a:r>
              <a:r>
                <a:rPr lang="cs-CZ" sz="1200" i="0">
                  <a:solidFill>
                    <a:schemeClr val="bg1"/>
                  </a:solidFill>
                </a:rPr>
                <a:t>*	Poznámka</a:t>
              </a:r>
            </a:p>
            <a:p>
              <a:pPr marL="450850" indent="-450850" algn="l" defTabSz="895350" eaLnBrk="1" hangingPunct="1">
                <a:spcBef>
                  <a:spcPct val="20000"/>
                </a:spcBef>
                <a:buClrTx/>
                <a:buFontTx/>
                <a:buNone/>
                <a:tabLst>
                  <a:tab pos="404813" algn="r"/>
                </a:tabLst>
              </a:pPr>
              <a:r>
                <a:rPr lang="cs-CZ" sz="1200" i="0">
                  <a:solidFill>
                    <a:schemeClr val="bg1"/>
                  </a:solidFill>
                </a:rPr>
                <a:t>	Zdroj:	Zdroj</a:t>
              </a:r>
            </a:p>
          </p:txBody>
        </p:sp>
      </p:grpSp>
      <p:sp>
        <p:nvSpPr>
          <p:cNvPr id="1052" name="Working Draft" hidden="1"/>
          <p:cNvSpPr txBox="1">
            <a:spLocks noChangeArrowheads="1"/>
          </p:cNvSpPr>
          <p:nvPr/>
        </p:nvSpPr>
        <p:spPr bwMode="auto">
          <a:xfrm rot="5400000">
            <a:off x="8183062" y="2810255"/>
            <a:ext cx="177933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600" i="0"/>
              <a:t>Working Draft - Last Modified 10/4/2004 4:39:06 PM</a:t>
            </a:r>
            <a:endParaRPr lang="cs-CZ" sz="600" i="0"/>
          </a:p>
        </p:txBody>
      </p:sp>
      <p:sp>
        <p:nvSpPr>
          <p:cNvPr id="1053" name="Printed" hidden="1"/>
          <p:cNvSpPr txBox="1">
            <a:spLocks noChangeArrowheads="1"/>
          </p:cNvSpPr>
          <p:nvPr/>
        </p:nvSpPr>
        <p:spPr bwMode="auto">
          <a:xfrm rot="5400000">
            <a:off x="8538126" y="3931118"/>
            <a:ext cx="106920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600" i="0"/>
              <a:t>Printed 10/4/2004 11:36:40 AM</a:t>
            </a:r>
          </a:p>
        </p:txBody>
      </p:sp>
      <p:sp>
        <p:nvSpPr>
          <p:cNvPr id="1116" name="Rectangle 92"/>
          <p:cNvSpPr>
            <a:spLocks noGrp="1" noChangeArrowheads="1"/>
          </p:cNvSpPr>
          <p:nvPr>
            <p:ph type="title"/>
          </p:nvPr>
        </p:nvSpPr>
        <p:spPr bwMode="auto">
          <a:xfrm>
            <a:off x="503999" y="613539"/>
            <a:ext cx="8136764" cy="84638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cs-CZ" dirty="0" smtClean="0"/>
              <a:t>KLEPNUTÍM LZE </a:t>
            </a:r>
            <a:r>
              <a:rPr lang="cs-CZ" smtClean="0"/>
              <a:t>UPRAVIT </a:t>
            </a:r>
            <a:br>
              <a:rPr lang="cs-CZ" smtClean="0"/>
            </a:br>
            <a:r>
              <a:rPr lang="cs-CZ" smtClean="0"/>
              <a:t>STYL </a:t>
            </a:r>
            <a:r>
              <a:rPr lang="cs-CZ" dirty="0" smtClean="0"/>
              <a:t>PŘEDLOHY DVOUŘÁDKOVÝCH NADPISŮ</a:t>
            </a:r>
          </a:p>
        </p:txBody>
      </p:sp>
      <p:sp>
        <p:nvSpPr>
          <p:cNvPr id="1117" name="Rectangle 93"/>
          <p:cNvSpPr>
            <a:spLocks noGrp="1" noChangeArrowheads="1"/>
          </p:cNvSpPr>
          <p:nvPr>
            <p:ph type="body" idx="1"/>
          </p:nvPr>
        </p:nvSpPr>
        <p:spPr bwMode="auto">
          <a:xfrm>
            <a:off x="504000" y="1712244"/>
            <a:ext cx="8136000" cy="466267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13" name="Obdélník 12"/>
          <p:cNvSpPr/>
          <p:nvPr/>
        </p:nvSpPr>
        <p:spPr bwMode="auto">
          <a:xfrm>
            <a:off x="503238" y="6276188"/>
            <a:ext cx="8137525" cy="144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marL="0" marR="0" indent="0" algn="l" defTabSz="652463" rtl="0" eaLnBrk="0" fontAlgn="base" latinLnBrk="0" hangingPunct="0">
              <a:lnSpc>
                <a:spcPct val="100000"/>
              </a:lnSpc>
              <a:spcBef>
                <a:spcPct val="50000"/>
              </a:spcBef>
              <a:spcAft>
                <a:spcPct val="0"/>
              </a:spcAft>
              <a:buClr>
                <a:schemeClr val="accent2"/>
              </a:buClr>
              <a:buSzTx/>
              <a:buFont typeface="Wingdings" pitchFamily="2" charset="2"/>
              <a:buNone/>
              <a:tabLst/>
            </a:pPr>
            <a:endParaRPr kumimoji="0" lang="cs-CZ" sz="1400" b="0" i="1" u="none" strike="noStrike" cap="none" normalizeH="0" baseline="0" smtClean="0">
              <a:ln>
                <a:noFill/>
              </a:ln>
              <a:solidFill>
                <a:schemeClr val="tx1"/>
              </a:solidFill>
              <a:effectLst/>
              <a:latin typeface="Arial" pitchFamily="34" charset="0"/>
            </a:endParaRPr>
          </a:p>
        </p:txBody>
      </p:sp>
      <p:sp>
        <p:nvSpPr>
          <p:cNvPr id="1030" name="pg num"/>
          <p:cNvSpPr>
            <a:spLocks noGrp="1" noChangeArrowheads="1"/>
          </p:cNvSpPr>
          <p:nvPr>
            <p:ph type="sldNum" sz="quarter" idx="4"/>
          </p:nvPr>
        </p:nvSpPr>
        <p:spPr bwMode="auto">
          <a:xfrm>
            <a:off x="8329754" y="6526821"/>
            <a:ext cx="311009" cy="15388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defTabSz="895350" eaLnBrk="1" hangingPunct="1">
              <a:spcBef>
                <a:spcPct val="0"/>
              </a:spcBef>
              <a:buClrTx/>
              <a:buFontTx/>
              <a:buNone/>
              <a:defRPr sz="1000" b="1" i="0">
                <a:solidFill>
                  <a:schemeClr val="accent2"/>
                </a:solidFill>
                <a:latin typeface="Arial CE" panose="020B0604020202020204" pitchFamily="34" charset="0"/>
                <a:cs typeface="Arial CE" panose="020B0604020202020204" pitchFamily="34" charset="0"/>
              </a:defRPr>
            </a:lvl1pPr>
          </a:lstStyle>
          <a:p>
            <a:fld id="{3161D317-6A0A-4553-A7BC-2945DED7A6A1}" type="slidenum">
              <a:rPr lang="cs-CZ" smtClean="0"/>
              <a:pPr/>
              <a:t>‹#›</a:t>
            </a:fld>
            <a:endParaRPr lang="cs-CZ" dirty="0"/>
          </a:p>
        </p:txBody>
      </p:sp>
      <p:grpSp>
        <p:nvGrpSpPr>
          <p:cNvPr id="2" name="Group 6"/>
          <p:cNvGrpSpPr>
            <a:grpSpLocks noChangeAspect="1"/>
          </p:cNvGrpSpPr>
          <p:nvPr/>
        </p:nvGrpSpPr>
        <p:grpSpPr bwMode="auto">
          <a:xfrm>
            <a:off x="503238" y="6401212"/>
            <a:ext cx="2040859" cy="315489"/>
            <a:chOff x="317" y="3815"/>
            <a:chExt cx="1766" cy="273"/>
          </a:xfrm>
        </p:grpSpPr>
        <p:sp>
          <p:nvSpPr>
            <p:cNvPr id="3" name="AutoShape 5"/>
            <p:cNvSpPr>
              <a:spLocks noChangeAspect="1" noChangeArrowheads="1" noTextEdit="1"/>
            </p:cNvSpPr>
            <p:nvPr userDrawn="1"/>
          </p:nvSpPr>
          <p:spPr bwMode="auto">
            <a:xfrm>
              <a:off x="317" y="3815"/>
              <a:ext cx="1766"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4" name="Freeform 7"/>
            <p:cNvSpPr>
              <a:spLocks/>
            </p:cNvSpPr>
            <p:nvPr userDrawn="1"/>
          </p:nvSpPr>
          <p:spPr bwMode="auto">
            <a:xfrm>
              <a:off x="318" y="3815"/>
              <a:ext cx="271" cy="272"/>
            </a:xfrm>
            <a:custGeom>
              <a:avLst/>
              <a:gdLst>
                <a:gd name="T0" fmla="*/ 0 w 271"/>
                <a:gd name="T1" fmla="*/ 0 h 272"/>
                <a:gd name="T2" fmla="*/ 0 w 271"/>
                <a:gd name="T3" fmla="*/ 272 h 272"/>
                <a:gd name="T4" fmla="*/ 271 w 271"/>
                <a:gd name="T5" fmla="*/ 272 h 272"/>
                <a:gd name="T6" fmla="*/ 271 w 271"/>
                <a:gd name="T7" fmla="*/ 0 h 272"/>
                <a:gd name="T8" fmla="*/ 0 w 271"/>
                <a:gd name="T9" fmla="*/ 0 h 272"/>
                <a:gd name="T10" fmla="*/ 0 w 271"/>
                <a:gd name="T11" fmla="*/ 0 h 272"/>
              </a:gdLst>
              <a:ahLst/>
              <a:cxnLst>
                <a:cxn ang="0">
                  <a:pos x="T0" y="T1"/>
                </a:cxn>
                <a:cxn ang="0">
                  <a:pos x="T2" y="T3"/>
                </a:cxn>
                <a:cxn ang="0">
                  <a:pos x="T4" y="T5"/>
                </a:cxn>
                <a:cxn ang="0">
                  <a:pos x="T6" y="T7"/>
                </a:cxn>
                <a:cxn ang="0">
                  <a:pos x="T8" y="T9"/>
                </a:cxn>
                <a:cxn ang="0">
                  <a:pos x="T10" y="T11"/>
                </a:cxn>
              </a:cxnLst>
              <a:rect l="0" t="0" r="r" b="b"/>
              <a:pathLst>
                <a:path w="271" h="272">
                  <a:moveTo>
                    <a:pt x="0" y="0"/>
                  </a:moveTo>
                  <a:lnTo>
                    <a:pt x="0" y="272"/>
                  </a:lnTo>
                  <a:lnTo>
                    <a:pt x="271" y="272"/>
                  </a:lnTo>
                  <a:lnTo>
                    <a:pt x="271"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6" name="Freeform 8"/>
            <p:cNvSpPr>
              <a:spLocks/>
            </p:cNvSpPr>
            <p:nvPr userDrawn="1"/>
          </p:nvSpPr>
          <p:spPr bwMode="auto">
            <a:xfrm>
              <a:off x="369" y="3867"/>
              <a:ext cx="169" cy="169"/>
            </a:xfrm>
            <a:custGeom>
              <a:avLst/>
              <a:gdLst>
                <a:gd name="T0" fmla="*/ 0 w 169"/>
                <a:gd name="T1" fmla="*/ 169 h 169"/>
                <a:gd name="T2" fmla="*/ 169 w 169"/>
                <a:gd name="T3" fmla="*/ 169 h 169"/>
                <a:gd name="T4" fmla="*/ 169 w 169"/>
                <a:gd name="T5" fmla="*/ 135 h 169"/>
                <a:gd name="T6" fmla="*/ 34 w 169"/>
                <a:gd name="T7" fmla="*/ 135 h 169"/>
                <a:gd name="T8" fmla="*/ 34 w 169"/>
                <a:gd name="T9" fmla="*/ 34 h 169"/>
                <a:gd name="T10" fmla="*/ 169 w 169"/>
                <a:gd name="T11" fmla="*/ 34 h 169"/>
                <a:gd name="T12" fmla="*/ 169 w 169"/>
                <a:gd name="T13" fmla="*/ 0 h 169"/>
                <a:gd name="T14" fmla="*/ 0 w 169"/>
                <a:gd name="T15" fmla="*/ 0 h 169"/>
                <a:gd name="T16" fmla="*/ 0 w 169"/>
                <a:gd name="T17" fmla="*/ 169 h 169"/>
                <a:gd name="T18" fmla="*/ 0 w 169"/>
                <a:gd name="T19"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0" y="169"/>
                  </a:moveTo>
                  <a:lnTo>
                    <a:pt x="169" y="169"/>
                  </a:lnTo>
                  <a:lnTo>
                    <a:pt x="169" y="135"/>
                  </a:lnTo>
                  <a:lnTo>
                    <a:pt x="34" y="135"/>
                  </a:lnTo>
                  <a:lnTo>
                    <a:pt x="34" y="34"/>
                  </a:lnTo>
                  <a:lnTo>
                    <a:pt x="169" y="34"/>
                  </a:lnTo>
                  <a:lnTo>
                    <a:pt x="169" y="0"/>
                  </a:lnTo>
                  <a:lnTo>
                    <a:pt x="0" y="0"/>
                  </a:lnTo>
                  <a:lnTo>
                    <a:pt x="0" y="169"/>
                  </a:lnTo>
                  <a:lnTo>
                    <a:pt x="0" y="1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7" name="Freeform 9"/>
            <p:cNvSpPr>
              <a:spLocks/>
            </p:cNvSpPr>
            <p:nvPr userDrawn="1"/>
          </p:nvSpPr>
          <p:spPr bwMode="auto">
            <a:xfrm>
              <a:off x="437" y="3935"/>
              <a:ext cx="99" cy="33"/>
            </a:xfrm>
            <a:custGeom>
              <a:avLst/>
              <a:gdLst>
                <a:gd name="T0" fmla="*/ 0 w 99"/>
                <a:gd name="T1" fmla="*/ 0 h 33"/>
                <a:gd name="T2" fmla="*/ 0 w 99"/>
                <a:gd name="T3" fmla="*/ 33 h 33"/>
                <a:gd name="T4" fmla="*/ 99 w 99"/>
                <a:gd name="T5" fmla="*/ 33 h 33"/>
                <a:gd name="T6" fmla="*/ 99 w 99"/>
                <a:gd name="T7" fmla="*/ 0 h 33"/>
                <a:gd name="T8" fmla="*/ 0 w 99"/>
                <a:gd name="T9" fmla="*/ 0 h 33"/>
                <a:gd name="T10" fmla="*/ 0 w 99"/>
                <a:gd name="T11" fmla="*/ 0 h 33"/>
              </a:gdLst>
              <a:ahLst/>
              <a:cxnLst>
                <a:cxn ang="0">
                  <a:pos x="T0" y="T1"/>
                </a:cxn>
                <a:cxn ang="0">
                  <a:pos x="T2" y="T3"/>
                </a:cxn>
                <a:cxn ang="0">
                  <a:pos x="T4" y="T5"/>
                </a:cxn>
                <a:cxn ang="0">
                  <a:pos x="T6" y="T7"/>
                </a:cxn>
                <a:cxn ang="0">
                  <a:pos x="T8" y="T9"/>
                </a:cxn>
                <a:cxn ang="0">
                  <a:pos x="T10" y="T11"/>
                </a:cxn>
              </a:cxnLst>
              <a:rect l="0" t="0" r="r" b="b"/>
              <a:pathLst>
                <a:path w="99" h="33">
                  <a:moveTo>
                    <a:pt x="0" y="0"/>
                  </a:moveTo>
                  <a:lnTo>
                    <a:pt x="0" y="33"/>
                  </a:lnTo>
                  <a:lnTo>
                    <a:pt x="99" y="33"/>
                  </a:lnTo>
                  <a:lnTo>
                    <a:pt x="99"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8" name="Freeform 10"/>
            <p:cNvSpPr>
              <a:spLocks noEditPoints="1"/>
            </p:cNvSpPr>
            <p:nvPr userDrawn="1"/>
          </p:nvSpPr>
          <p:spPr bwMode="auto">
            <a:xfrm>
              <a:off x="732" y="3864"/>
              <a:ext cx="1351" cy="176"/>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gr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 id="2147483788" r:id="rId29"/>
    <p:sldLayoutId id="2147483789" r:id="rId30"/>
    <p:sldLayoutId id="2147483790" r:id="rId31"/>
    <p:sldLayoutId id="2147483791" r:id="rId32"/>
    <p:sldLayoutId id="2147483792" r:id="rId33"/>
    <p:sldLayoutId id="2147483793" r:id="rId34"/>
    <p:sldLayoutId id="2147483794" r:id="rId35"/>
    <p:sldLayoutId id="2147483795" r:id="rId36"/>
    <p:sldLayoutId id="2147483796" r:id="rId37"/>
    <p:sldLayoutId id="2147483797" r:id="rId38"/>
    <p:sldLayoutId id="2147483798" r:id="rId39"/>
  </p:sldLayoutIdLst>
  <p:timing>
    <p:tnLst>
      <p:par>
        <p:cTn id="1" dur="indefinite" restart="never" nodeType="tmRoot"/>
      </p:par>
    </p:tnLst>
  </p:timing>
  <p:hf hdr="0" ftr="0" dt="0"/>
  <p:txStyles>
    <p:titleStyle>
      <a:lvl1pPr algn="l" defTabSz="895350" rtl="0" eaLnBrk="1" fontAlgn="base" hangingPunct="1">
        <a:lnSpc>
          <a:spcPts val="3300"/>
        </a:lnSpc>
        <a:spcBef>
          <a:spcPct val="0"/>
        </a:spcBef>
        <a:spcAft>
          <a:spcPct val="0"/>
        </a:spcAft>
        <a:defRPr sz="2400" cap="all" baseline="0">
          <a:solidFill>
            <a:srgbClr val="F24F00"/>
          </a:solidFill>
          <a:latin typeface="+mj-lt"/>
          <a:ea typeface="+mj-ea"/>
          <a:cs typeface="+mj-cs"/>
        </a:defRPr>
      </a:lvl1pPr>
      <a:lvl2pPr algn="l" defTabSz="895350" rtl="0" eaLnBrk="1" fontAlgn="base" hangingPunct="1">
        <a:spcBef>
          <a:spcPct val="0"/>
        </a:spcBef>
        <a:spcAft>
          <a:spcPct val="0"/>
        </a:spcAft>
        <a:defRPr sz="2000">
          <a:solidFill>
            <a:schemeClr val="bg1"/>
          </a:solidFill>
          <a:latin typeface="Futura CEZ Medium" pitchFamily="2" charset="-18"/>
        </a:defRPr>
      </a:lvl2pPr>
      <a:lvl3pPr algn="l" defTabSz="895350" rtl="0" eaLnBrk="1" fontAlgn="base" hangingPunct="1">
        <a:spcBef>
          <a:spcPct val="0"/>
        </a:spcBef>
        <a:spcAft>
          <a:spcPct val="0"/>
        </a:spcAft>
        <a:defRPr sz="2000">
          <a:solidFill>
            <a:schemeClr val="bg1"/>
          </a:solidFill>
          <a:latin typeface="Futura CEZ Medium" pitchFamily="2" charset="-18"/>
        </a:defRPr>
      </a:lvl3pPr>
      <a:lvl4pPr algn="l" defTabSz="895350" rtl="0" eaLnBrk="1" fontAlgn="base" hangingPunct="1">
        <a:spcBef>
          <a:spcPct val="0"/>
        </a:spcBef>
        <a:spcAft>
          <a:spcPct val="0"/>
        </a:spcAft>
        <a:defRPr sz="2000">
          <a:solidFill>
            <a:schemeClr val="bg1"/>
          </a:solidFill>
          <a:latin typeface="Futura CEZ Medium" pitchFamily="2" charset="-18"/>
        </a:defRPr>
      </a:lvl4pPr>
      <a:lvl5pPr algn="l" defTabSz="895350" rtl="0" eaLnBrk="1" fontAlgn="base" hangingPunct="1">
        <a:spcBef>
          <a:spcPct val="0"/>
        </a:spcBef>
        <a:spcAft>
          <a:spcPct val="0"/>
        </a:spcAft>
        <a:defRPr sz="2000">
          <a:solidFill>
            <a:schemeClr val="bg1"/>
          </a:solidFill>
          <a:latin typeface="Futura CEZ Medium" pitchFamily="2" charset="-18"/>
        </a:defRPr>
      </a:lvl5pPr>
      <a:lvl6pPr marL="457200" algn="l" defTabSz="895350" rtl="0" eaLnBrk="1" fontAlgn="base" hangingPunct="1">
        <a:spcBef>
          <a:spcPct val="0"/>
        </a:spcBef>
        <a:spcAft>
          <a:spcPct val="0"/>
        </a:spcAft>
        <a:defRPr sz="2000">
          <a:solidFill>
            <a:schemeClr val="bg1"/>
          </a:solidFill>
          <a:latin typeface="Futura CEZ Medium" pitchFamily="2" charset="-18"/>
        </a:defRPr>
      </a:lvl6pPr>
      <a:lvl7pPr marL="914400" algn="l" defTabSz="895350" rtl="0" eaLnBrk="1" fontAlgn="base" hangingPunct="1">
        <a:spcBef>
          <a:spcPct val="0"/>
        </a:spcBef>
        <a:spcAft>
          <a:spcPct val="0"/>
        </a:spcAft>
        <a:defRPr sz="2000">
          <a:solidFill>
            <a:schemeClr val="bg1"/>
          </a:solidFill>
          <a:latin typeface="Futura CEZ Medium" pitchFamily="2" charset="-18"/>
        </a:defRPr>
      </a:lvl7pPr>
      <a:lvl8pPr marL="1371600" algn="l" defTabSz="895350" rtl="0" eaLnBrk="1" fontAlgn="base" hangingPunct="1">
        <a:spcBef>
          <a:spcPct val="0"/>
        </a:spcBef>
        <a:spcAft>
          <a:spcPct val="0"/>
        </a:spcAft>
        <a:defRPr sz="2000">
          <a:solidFill>
            <a:schemeClr val="bg1"/>
          </a:solidFill>
          <a:latin typeface="Futura CEZ Medium" pitchFamily="2" charset="-18"/>
        </a:defRPr>
      </a:lvl8pPr>
      <a:lvl9pPr marL="1828800" algn="l" defTabSz="895350" rtl="0" eaLnBrk="1" fontAlgn="base" hangingPunct="1">
        <a:spcBef>
          <a:spcPct val="0"/>
        </a:spcBef>
        <a:spcAft>
          <a:spcPct val="0"/>
        </a:spcAft>
        <a:defRPr sz="2000">
          <a:solidFill>
            <a:schemeClr val="bg1"/>
          </a:solidFill>
          <a:latin typeface="Futura CEZ Medium" pitchFamily="2" charset="-18"/>
        </a:defRPr>
      </a:lvl9pPr>
    </p:titleStyle>
    <p:body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27" userDrawn="1">
          <p15:clr>
            <a:srgbClr val="F26B43"/>
          </p15:clr>
        </p15:guide>
        <p15:guide id="2" pos="2880" userDrawn="1">
          <p15:clr>
            <a:srgbClr val="F26B43"/>
          </p15:clr>
        </p15:guide>
        <p15:guide id="3" orient="horz" pos="777" userDrawn="1">
          <p15:clr>
            <a:srgbClr val="F26B43"/>
          </p15:clr>
        </p15:guide>
        <p15:guide id="4" orient="horz" pos="30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111" name="McK Slide Elements"/>
          <p:cNvGrpSpPr>
            <a:grpSpLocks/>
          </p:cNvGrpSpPr>
          <p:nvPr/>
        </p:nvGrpSpPr>
        <p:grpSpPr bwMode="auto">
          <a:xfrm>
            <a:off x="1436802" y="941073"/>
            <a:ext cx="7584093" cy="5889393"/>
            <a:chOff x="887" y="581"/>
            <a:chExt cx="4682" cy="3636"/>
          </a:xfrm>
        </p:grpSpPr>
        <p:sp>
          <p:nvSpPr>
            <p:cNvPr id="1032" name="McK Measure" hidden="1"/>
            <p:cNvSpPr txBox="1">
              <a:spLocks noChangeArrowheads="1"/>
            </p:cNvSpPr>
            <p:nvPr userDrawn="1"/>
          </p:nvSpPr>
          <p:spPr bwMode="auto">
            <a:xfrm>
              <a:off x="887" y="581"/>
              <a:ext cx="4682" cy="152"/>
            </a:xfrm>
            <a:prstGeom prst="rect">
              <a:avLst/>
            </a:prstGeom>
            <a:noFill/>
            <a:ln w="9525">
              <a:noFill/>
              <a:miter lim="800000"/>
              <a:headEnd/>
              <a:tailEnd/>
            </a:ln>
            <a:effectLst/>
          </p:spPr>
          <p:txBody>
            <a:bodyPr lIns="0" tIns="0" rIns="0" bIns="0">
              <a:spAutoFit/>
            </a:bodyPr>
            <a:lstStyle/>
            <a:p>
              <a:pPr algn="l" defTabSz="895350" eaLnBrk="1" hangingPunct="1">
                <a:spcBef>
                  <a:spcPct val="0"/>
                </a:spcBef>
                <a:buClrTx/>
                <a:buFontTx/>
                <a:buNone/>
              </a:pPr>
              <a:r>
                <a:rPr lang="cs-CZ" sz="1600" i="0">
                  <a:solidFill>
                    <a:srgbClr val="FFFFFF"/>
                  </a:solidFill>
                  <a:latin typeface="Arial" charset="0"/>
                  <a:cs typeface="Arial" charset="0"/>
                </a:rPr>
                <a:t>Měrná jednotka</a:t>
              </a:r>
            </a:p>
          </p:txBody>
        </p:sp>
        <p:sp>
          <p:nvSpPr>
            <p:cNvPr id="1033" name="McK Footnote" hidden="1"/>
            <p:cNvSpPr txBox="1">
              <a:spLocks noChangeArrowheads="1"/>
            </p:cNvSpPr>
            <p:nvPr userDrawn="1"/>
          </p:nvSpPr>
          <p:spPr bwMode="auto">
            <a:xfrm>
              <a:off x="889" y="3966"/>
              <a:ext cx="4437" cy="251"/>
            </a:xfrm>
            <a:prstGeom prst="rect">
              <a:avLst/>
            </a:prstGeom>
            <a:noFill/>
            <a:ln w="9525">
              <a:noFill/>
              <a:miter lim="800000"/>
              <a:headEnd/>
              <a:tailEnd/>
            </a:ln>
            <a:effectLst/>
          </p:spPr>
          <p:txBody>
            <a:bodyPr lIns="0" tIns="0" rIns="0" bIns="0" anchor="b">
              <a:spAutoFit/>
            </a:bodyPr>
            <a:lstStyle/>
            <a:p>
              <a:pPr marL="450850" indent="-450850" algn="l" defTabSz="895350" eaLnBrk="1" hangingPunct="1">
                <a:spcBef>
                  <a:spcPct val="0"/>
                </a:spcBef>
                <a:buClrTx/>
                <a:buFontTx/>
                <a:buNone/>
                <a:tabLst>
                  <a:tab pos="404813" algn="r"/>
                </a:tabLst>
              </a:pPr>
              <a:r>
                <a:rPr lang="cs-CZ" sz="1200" i="0">
                  <a:solidFill>
                    <a:srgbClr val="000000"/>
                  </a:solidFill>
                  <a:latin typeface="Arial" charset="0"/>
                  <a:cs typeface="Arial" charset="0"/>
                </a:rPr>
                <a:t>	</a:t>
              </a:r>
              <a:r>
                <a:rPr lang="cs-CZ" sz="1200" i="0">
                  <a:solidFill>
                    <a:srgbClr val="FFFFFF"/>
                  </a:solidFill>
                  <a:latin typeface="Arial" charset="0"/>
                  <a:cs typeface="Arial" charset="0"/>
                </a:rPr>
                <a:t>*	Poznámka</a:t>
              </a:r>
            </a:p>
            <a:p>
              <a:pPr marL="450850" indent="-450850" algn="l" defTabSz="895350" eaLnBrk="1" hangingPunct="1">
                <a:spcBef>
                  <a:spcPct val="20000"/>
                </a:spcBef>
                <a:buClrTx/>
                <a:buFontTx/>
                <a:buNone/>
                <a:tabLst>
                  <a:tab pos="404813" algn="r"/>
                </a:tabLst>
              </a:pPr>
              <a:r>
                <a:rPr lang="cs-CZ" sz="1200" i="0">
                  <a:solidFill>
                    <a:srgbClr val="FFFFFF"/>
                  </a:solidFill>
                  <a:latin typeface="Arial" charset="0"/>
                  <a:cs typeface="Arial" charset="0"/>
                </a:rPr>
                <a:t>	Zdroj:	Zdroj</a:t>
              </a:r>
            </a:p>
          </p:txBody>
        </p:sp>
      </p:grpSp>
      <p:sp>
        <p:nvSpPr>
          <p:cNvPr id="1052" name="Working Draft" hidden="1"/>
          <p:cNvSpPr txBox="1">
            <a:spLocks noChangeArrowheads="1"/>
          </p:cNvSpPr>
          <p:nvPr/>
        </p:nvSpPr>
        <p:spPr bwMode="auto">
          <a:xfrm rot="5400000">
            <a:off x="8183062" y="2810255"/>
            <a:ext cx="177933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en-US" sz="600" i="0">
                <a:solidFill>
                  <a:srgbClr val="000000"/>
                </a:solidFill>
                <a:latin typeface="Arial" charset="0"/>
                <a:cs typeface="Arial" charset="0"/>
              </a:rPr>
              <a:t>Working Draft - Last Modified 10/4/2004 4:39:06 PM</a:t>
            </a:r>
            <a:endParaRPr lang="cs-CZ" sz="600" i="0">
              <a:solidFill>
                <a:srgbClr val="000000"/>
              </a:solidFill>
              <a:latin typeface="Arial" charset="0"/>
              <a:cs typeface="Arial" charset="0"/>
            </a:endParaRPr>
          </a:p>
        </p:txBody>
      </p:sp>
      <p:sp>
        <p:nvSpPr>
          <p:cNvPr id="1053" name="Printed" hidden="1"/>
          <p:cNvSpPr txBox="1">
            <a:spLocks noChangeArrowheads="1"/>
          </p:cNvSpPr>
          <p:nvPr/>
        </p:nvSpPr>
        <p:spPr bwMode="auto">
          <a:xfrm rot="5400000">
            <a:off x="8538126" y="3931118"/>
            <a:ext cx="1069203" cy="92333"/>
          </a:xfrm>
          <a:prstGeom prst="rect">
            <a:avLst/>
          </a:prstGeom>
          <a:noFill/>
          <a:ln w="9525">
            <a:noFill/>
            <a:miter lim="800000"/>
            <a:headEnd/>
            <a:tailEnd/>
          </a:ln>
          <a:effectLst/>
        </p:spPr>
        <p:txBody>
          <a:bodyPr wrap="none" lIns="0" tIns="0" rIns="0" bIns="0">
            <a:spAutoFit/>
          </a:bodyPr>
          <a:lstStyle/>
          <a:p>
            <a:pPr algn="l" eaLnBrk="1" hangingPunct="1">
              <a:spcBef>
                <a:spcPct val="0"/>
              </a:spcBef>
              <a:buClrTx/>
              <a:buFontTx/>
              <a:buNone/>
            </a:pPr>
            <a:r>
              <a:rPr lang="cs-CZ" sz="600" i="0">
                <a:solidFill>
                  <a:srgbClr val="000000"/>
                </a:solidFill>
                <a:latin typeface="Arial" charset="0"/>
                <a:cs typeface="Arial" charset="0"/>
              </a:rPr>
              <a:t>Printed 10/4/2004 11:36:40 AM</a:t>
            </a:r>
          </a:p>
        </p:txBody>
      </p:sp>
      <p:sp>
        <p:nvSpPr>
          <p:cNvPr id="1116" name="Rectangle 92"/>
          <p:cNvSpPr>
            <a:spLocks noGrp="1" noChangeArrowheads="1"/>
          </p:cNvSpPr>
          <p:nvPr>
            <p:ph type="title"/>
          </p:nvPr>
        </p:nvSpPr>
        <p:spPr bwMode="auto">
          <a:xfrm>
            <a:off x="503999" y="613539"/>
            <a:ext cx="8136764" cy="84638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cs-CZ" dirty="0" smtClean="0"/>
              <a:t>KLEPNUTÍM LZE </a:t>
            </a:r>
            <a:r>
              <a:rPr lang="cs-CZ" smtClean="0"/>
              <a:t>UPRAVIT </a:t>
            </a:r>
            <a:br>
              <a:rPr lang="cs-CZ" smtClean="0"/>
            </a:br>
            <a:r>
              <a:rPr lang="cs-CZ" smtClean="0"/>
              <a:t>STYL </a:t>
            </a:r>
            <a:r>
              <a:rPr lang="cs-CZ" dirty="0" smtClean="0"/>
              <a:t>PŘEDLOHY DVOUŘÁDKOVÝCH NADPISŮ</a:t>
            </a:r>
          </a:p>
        </p:txBody>
      </p:sp>
      <p:sp>
        <p:nvSpPr>
          <p:cNvPr id="1117" name="Rectangle 93"/>
          <p:cNvSpPr>
            <a:spLocks noGrp="1" noChangeArrowheads="1"/>
          </p:cNvSpPr>
          <p:nvPr>
            <p:ph type="body" idx="1"/>
          </p:nvPr>
        </p:nvSpPr>
        <p:spPr bwMode="auto">
          <a:xfrm>
            <a:off x="504000" y="1712244"/>
            <a:ext cx="8136000" cy="466267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cs-CZ" dirty="0" smtClean="0"/>
              <a:t>Po kliknutí můžete vložit text. </a:t>
            </a:r>
            <a:br>
              <a:rPr lang="cs-CZ" dirty="0" smtClean="0"/>
            </a:br>
            <a:r>
              <a:rPr lang="cs-CZ" noProof="0" dirty="0" smtClean="0"/>
              <a:t>Vzorovou</a:t>
            </a:r>
            <a:r>
              <a:rPr lang="en-US" dirty="0" smtClean="0"/>
              <a:t> </a:t>
            </a:r>
            <a:r>
              <a:rPr lang="cs-CZ" noProof="0" dirty="0" smtClean="0"/>
              <a:t>prezentaci si můžete otevřít ze složky „Moje šablony“. </a:t>
            </a:r>
            <a:br>
              <a:rPr lang="cs-CZ" noProof="0" dirty="0" smtClean="0"/>
            </a:br>
            <a:r>
              <a:rPr lang="cs-CZ" noProof="0" dirty="0" smtClean="0"/>
              <a:t>Vzhled stránky můžete přepnout pomocí volby „Rozložení“.</a:t>
            </a:r>
          </a:p>
          <a:p>
            <a:pPr lvl="0"/>
            <a:endParaRPr lang="en-US" dirty="0" smtClean="0"/>
          </a:p>
          <a:p>
            <a:pPr lvl="1"/>
            <a:r>
              <a:rPr lang="cs-CZ" dirty="0" smtClean="0"/>
              <a:t>odrážka první úrovně</a:t>
            </a:r>
            <a:endParaRPr lang="en-US" dirty="0" smtClean="0"/>
          </a:p>
          <a:p>
            <a:pPr lvl="2"/>
            <a:r>
              <a:rPr lang="cs-CZ" dirty="0" smtClean="0"/>
              <a:t>druhá úroveň</a:t>
            </a:r>
            <a:endParaRPr lang="en-US" dirty="0" smtClean="0"/>
          </a:p>
          <a:p>
            <a:pPr lvl="3"/>
            <a:r>
              <a:rPr lang="cs-CZ" dirty="0" smtClean="0"/>
              <a:t>třetí úroveň</a:t>
            </a:r>
            <a:endParaRPr lang="en-US" dirty="0" smtClean="0"/>
          </a:p>
          <a:p>
            <a:pPr lvl="4"/>
            <a:r>
              <a:rPr lang="cs-CZ" dirty="0" smtClean="0"/>
              <a:t>čtvrtá úroveň</a:t>
            </a:r>
            <a:endParaRPr lang="cs-CZ" dirty="0"/>
          </a:p>
        </p:txBody>
      </p:sp>
      <p:sp>
        <p:nvSpPr>
          <p:cNvPr id="13" name="Obdélník 12"/>
          <p:cNvSpPr/>
          <p:nvPr/>
        </p:nvSpPr>
        <p:spPr bwMode="auto">
          <a:xfrm>
            <a:off x="503238" y="6276188"/>
            <a:ext cx="8137525" cy="14400"/>
          </a:xfrm>
          <a:prstGeom prst="rect">
            <a:avLst/>
          </a:prstGeom>
          <a:solidFill>
            <a:schemeClr val="accent2"/>
          </a:solidFill>
          <a:ln w="12700" cap="flat" cmpd="sng" algn="ctr">
            <a:noFill/>
            <a:prstDash val="solid"/>
            <a:round/>
            <a:headEnd type="none" w="med" len="med"/>
            <a:tailEnd type="none" w="med" len="med"/>
          </a:ln>
          <a:effectLst/>
        </p:spPr>
        <p:txBody>
          <a:bodyPr vert="horz" wrap="none" lIns="78762" tIns="39382" rIns="78762" bIns="39382" numCol="1" rtlCol="0" anchor="ctr" anchorCtr="0" compatLnSpc="1">
            <a:prstTxWarp prst="textNoShape">
              <a:avLst/>
            </a:prstTxWarp>
          </a:bodyPr>
          <a:lstStyle/>
          <a:p>
            <a:pPr algn="l" defTabSz="652463">
              <a:buClr>
                <a:srgbClr val="F24F00"/>
              </a:buClr>
            </a:pPr>
            <a:endParaRPr lang="cs-CZ" sz="1400" smtClean="0">
              <a:solidFill>
                <a:srgbClr val="000000"/>
              </a:solidFill>
              <a:cs typeface="Arial" charset="0"/>
            </a:endParaRPr>
          </a:p>
        </p:txBody>
      </p:sp>
      <p:sp>
        <p:nvSpPr>
          <p:cNvPr id="1030" name="pg num"/>
          <p:cNvSpPr>
            <a:spLocks noGrp="1" noChangeArrowheads="1"/>
          </p:cNvSpPr>
          <p:nvPr>
            <p:ph type="sldNum" sz="quarter" idx="4"/>
          </p:nvPr>
        </p:nvSpPr>
        <p:spPr bwMode="auto">
          <a:xfrm>
            <a:off x="8329754" y="6526821"/>
            <a:ext cx="311009" cy="15388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defTabSz="895350" eaLnBrk="1" hangingPunct="1">
              <a:spcBef>
                <a:spcPct val="0"/>
              </a:spcBef>
              <a:buClrTx/>
              <a:buFontTx/>
              <a:buNone/>
              <a:defRPr sz="1000" b="1" i="0">
                <a:solidFill>
                  <a:schemeClr val="accent2"/>
                </a:solidFill>
                <a:latin typeface="Arial CE" panose="020B0604020202020204" pitchFamily="34" charset="0"/>
                <a:cs typeface="Arial CE" panose="020B0604020202020204" pitchFamily="34" charset="0"/>
              </a:defRPr>
            </a:lvl1pPr>
          </a:lstStyle>
          <a:p>
            <a:pPr>
              <a:defRPr/>
            </a:pPr>
            <a:fld id="{5898DBD7-FCF6-4BCD-90B9-235DB014BA60}" type="slidenum">
              <a:rPr lang="cs-CZ" smtClean="0">
                <a:solidFill>
                  <a:srgbClr val="F24F00"/>
                </a:solidFill>
              </a:rPr>
              <a:pPr>
                <a:defRPr/>
              </a:pPr>
              <a:t>‹#›</a:t>
            </a:fld>
            <a:endParaRPr lang="cs-CZ" dirty="0">
              <a:solidFill>
                <a:srgbClr val="F24F00"/>
              </a:solidFill>
            </a:endParaRPr>
          </a:p>
        </p:txBody>
      </p:sp>
      <p:grpSp>
        <p:nvGrpSpPr>
          <p:cNvPr id="2" name="Group 6"/>
          <p:cNvGrpSpPr>
            <a:grpSpLocks noChangeAspect="1"/>
          </p:cNvGrpSpPr>
          <p:nvPr/>
        </p:nvGrpSpPr>
        <p:grpSpPr bwMode="auto">
          <a:xfrm>
            <a:off x="503238" y="6401212"/>
            <a:ext cx="2040859" cy="315489"/>
            <a:chOff x="317" y="3815"/>
            <a:chExt cx="1766" cy="273"/>
          </a:xfrm>
        </p:grpSpPr>
        <p:sp>
          <p:nvSpPr>
            <p:cNvPr id="3" name="AutoShape 5"/>
            <p:cNvSpPr>
              <a:spLocks noChangeAspect="1" noChangeArrowheads="1" noTextEdit="1"/>
            </p:cNvSpPr>
            <p:nvPr userDrawn="1"/>
          </p:nvSpPr>
          <p:spPr bwMode="auto">
            <a:xfrm>
              <a:off x="317" y="3815"/>
              <a:ext cx="1766"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4" name="Freeform 7"/>
            <p:cNvSpPr>
              <a:spLocks/>
            </p:cNvSpPr>
            <p:nvPr userDrawn="1"/>
          </p:nvSpPr>
          <p:spPr bwMode="auto">
            <a:xfrm>
              <a:off x="318" y="3815"/>
              <a:ext cx="271" cy="272"/>
            </a:xfrm>
            <a:custGeom>
              <a:avLst/>
              <a:gdLst>
                <a:gd name="T0" fmla="*/ 0 w 271"/>
                <a:gd name="T1" fmla="*/ 0 h 272"/>
                <a:gd name="T2" fmla="*/ 0 w 271"/>
                <a:gd name="T3" fmla="*/ 272 h 272"/>
                <a:gd name="T4" fmla="*/ 271 w 271"/>
                <a:gd name="T5" fmla="*/ 272 h 272"/>
                <a:gd name="T6" fmla="*/ 271 w 271"/>
                <a:gd name="T7" fmla="*/ 0 h 272"/>
                <a:gd name="T8" fmla="*/ 0 w 271"/>
                <a:gd name="T9" fmla="*/ 0 h 272"/>
                <a:gd name="T10" fmla="*/ 0 w 271"/>
                <a:gd name="T11" fmla="*/ 0 h 272"/>
              </a:gdLst>
              <a:ahLst/>
              <a:cxnLst>
                <a:cxn ang="0">
                  <a:pos x="T0" y="T1"/>
                </a:cxn>
                <a:cxn ang="0">
                  <a:pos x="T2" y="T3"/>
                </a:cxn>
                <a:cxn ang="0">
                  <a:pos x="T4" y="T5"/>
                </a:cxn>
                <a:cxn ang="0">
                  <a:pos x="T6" y="T7"/>
                </a:cxn>
                <a:cxn ang="0">
                  <a:pos x="T8" y="T9"/>
                </a:cxn>
                <a:cxn ang="0">
                  <a:pos x="T10" y="T11"/>
                </a:cxn>
              </a:cxnLst>
              <a:rect l="0" t="0" r="r" b="b"/>
              <a:pathLst>
                <a:path w="271" h="272">
                  <a:moveTo>
                    <a:pt x="0" y="0"/>
                  </a:moveTo>
                  <a:lnTo>
                    <a:pt x="0" y="272"/>
                  </a:lnTo>
                  <a:lnTo>
                    <a:pt x="271" y="272"/>
                  </a:lnTo>
                  <a:lnTo>
                    <a:pt x="271" y="0"/>
                  </a:lnTo>
                  <a:lnTo>
                    <a:pt x="0" y="0"/>
                  </a:lnTo>
                  <a:lnTo>
                    <a:pt x="0" y="0"/>
                  </a:lnTo>
                  <a:close/>
                </a:path>
              </a:pathLst>
            </a:custGeom>
            <a:solidFill>
              <a:srgbClr val="67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6" name="Freeform 8"/>
            <p:cNvSpPr>
              <a:spLocks/>
            </p:cNvSpPr>
            <p:nvPr userDrawn="1"/>
          </p:nvSpPr>
          <p:spPr bwMode="auto">
            <a:xfrm>
              <a:off x="369" y="3867"/>
              <a:ext cx="169" cy="169"/>
            </a:xfrm>
            <a:custGeom>
              <a:avLst/>
              <a:gdLst>
                <a:gd name="T0" fmla="*/ 0 w 169"/>
                <a:gd name="T1" fmla="*/ 169 h 169"/>
                <a:gd name="T2" fmla="*/ 169 w 169"/>
                <a:gd name="T3" fmla="*/ 169 h 169"/>
                <a:gd name="T4" fmla="*/ 169 w 169"/>
                <a:gd name="T5" fmla="*/ 135 h 169"/>
                <a:gd name="T6" fmla="*/ 34 w 169"/>
                <a:gd name="T7" fmla="*/ 135 h 169"/>
                <a:gd name="T8" fmla="*/ 34 w 169"/>
                <a:gd name="T9" fmla="*/ 34 h 169"/>
                <a:gd name="T10" fmla="*/ 169 w 169"/>
                <a:gd name="T11" fmla="*/ 34 h 169"/>
                <a:gd name="T12" fmla="*/ 169 w 169"/>
                <a:gd name="T13" fmla="*/ 0 h 169"/>
                <a:gd name="T14" fmla="*/ 0 w 169"/>
                <a:gd name="T15" fmla="*/ 0 h 169"/>
                <a:gd name="T16" fmla="*/ 0 w 169"/>
                <a:gd name="T17" fmla="*/ 169 h 169"/>
                <a:gd name="T18" fmla="*/ 0 w 169"/>
                <a:gd name="T19"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0" y="169"/>
                  </a:moveTo>
                  <a:lnTo>
                    <a:pt x="169" y="169"/>
                  </a:lnTo>
                  <a:lnTo>
                    <a:pt x="169" y="135"/>
                  </a:lnTo>
                  <a:lnTo>
                    <a:pt x="34" y="135"/>
                  </a:lnTo>
                  <a:lnTo>
                    <a:pt x="34" y="34"/>
                  </a:lnTo>
                  <a:lnTo>
                    <a:pt x="169" y="34"/>
                  </a:lnTo>
                  <a:lnTo>
                    <a:pt x="169" y="0"/>
                  </a:lnTo>
                  <a:lnTo>
                    <a:pt x="0" y="0"/>
                  </a:lnTo>
                  <a:lnTo>
                    <a:pt x="0" y="169"/>
                  </a:lnTo>
                  <a:lnTo>
                    <a:pt x="0" y="1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7" name="Freeform 9"/>
            <p:cNvSpPr>
              <a:spLocks/>
            </p:cNvSpPr>
            <p:nvPr userDrawn="1"/>
          </p:nvSpPr>
          <p:spPr bwMode="auto">
            <a:xfrm>
              <a:off x="437" y="3935"/>
              <a:ext cx="99" cy="33"/>
            </a:xfrm>
            <a:custGeom>
              <a:avLst/>
              <a:gdLst>
                <a:gd name="T0" fmla="*/ 0 w 99"/>
                <a:gd name="T1" fmla="*/ 0 h 33"/>
                <a:gd name="T2" fmla="*/ 0 w 99"/>
                <a:gd name="T3" fmla="*/ 33 h 33"/>
                <a:gd name="T4" fmla="*/ 99 w 99"/>
                <a:gd name="T5" fmla="*/ 33 h 33"/>
                <a:gd name="T6" fmla="*/ 99 w 99"/>
                <a:gd name="T7" fmla="*/ 0 h 33"/>
                <a:gd name="T8" fmla="*/ 0 w 99"/>
                <a:gd name="T9" fmla="*/ 0 h 33"/>
                <a:gd name="T10" fmla="*/ 0 w 99"/>
                <a:gd name="T11" fmla="*/ 0 h 33"/>
              </a:gdLst>
              <a:ahLst/>
              <a:cxnLst>
                <a:cxn ang="0">
                  <a:pos x="T0" y="T1"/>
                </a:cxn>
                <a:cxn ang="0">
                  <a:pos x="T2" y="T3"/>
                </a:cxn>
                <a:cxn ang="0">
                  <a:pos x="T4" y="T5"/>
                </a:cxn>
                <a:cxn ang="0">
                  <a:pos x="T6" y="T7"/>
                </a:cxn>
                <a:cxn ang="0">
                  <a:pos x="T8" y="T9"/>
                </a:cxn>
                <a:cxn ang="0">
                  <a:pos x="T10" y="T11"/>
                </a:cxn>
              </a:cxnLst>
              <a:rect l="0" t="0" r="r" b="b"/>
              <a:pathLst>
                <a:path w="99" h="33">
                  <a:moveTo>
                    <a:pt x="0" y="0"/>
                  </a:moveTo>
                  <a:lnTo>
                    <a:pt x="0" y="33"/>
                  </a:lnTo>
                  <a:lnTo>
                    <a:pt x="99" y="33"/>
                  </a:lnTo>
                  <a:lnTo>
                    <a:pt x="99"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sp>
          <p:nvSpPr>
            <p:cNvPr id="8" name="Freeform 10"/>
            <p:cNvSpPr>
              <a:spLocks noEditPoints="1"/>
            </p:cNvSpPr>
            <p:nvPr userDrawn="1"/>
          </p:nvSpPr>
          <p:spPr bwMode="auto">
            <a:xfrm>
              <a:off x="732" y="3864"/>
              <a:ext cx="1351" cy="176"/>
            </a:xfrm>
            <a:custGeom>
              <a:avLst/>
              <a:gdLst>
                <a:gd name="T0" fmla="*/ 135 w 1473"/>
                <a:gd name="T1" fmla="*/ 147 h 192"/>
                <a:gd name="T2" fmla="*/ 119 w 1473"/>
                <a:gd name="T3" fmla="*/ 25 h 192"/>
                <a:gd name="T4" fmla="*/ 0 w 1473"/>
                <a:gd name="T5" fmla="*/ 187 h 192"/>
                <a:gd name="T6" fmla="*/ 45 w 1473"/>
                <a:gd name="T7" fmla="*/ 35 h 192"/>
                <a:gd name="T8" fmla="*/ 115 w 1473"/>
                <a:gd name="T9" fmla="*/ 95 h 192"/>
                <a:gd name="T10" fmla="*/ 45 w 1473"/>
                <a:gd name="T11" fmla="*/ 156 h 192"/>
                <a:gd name="T12" fmla="*/ 193 w 1473"/>
                <a:gd name="T13" fmla="*/ 4 h 192"/>
                <a:gd name="T14" fmla="*/ 228 w 1473"/>
                <a:gd name="T15" fmla="*/ 4 h 192"/>
                <a:gd name="T16" fmla="*/ 303 w 1473"/>
                <a:gd name="T17" fmla="*/ 10 h 192"/>
                <a:gd name="T18" fmla="*/ 324 w 1473"/>
                <a:gd name="T19" fmla="*/ 104 h 192"/>
                <a:gd name="T20" fmla="*/ 353 w 1473"/>
                <a:gd name="T21" fmla="*/ 150 h 192"/>
                <a:gd name="T22" fmla="*/ 293 w 1473"/>
                <a:gd name="T23" fmla="*/ 135 h 192"/>
                <a:gd name="T24" fmla="*/ 376 w 1473"/>
                <a:gd name="T25" fmla="*/ 178 h 192"/>
                <a:gd name="T26" fmla="*/ 343 w 1473"/>
                <a:gd name="T27" fmla="*/ 74 h 192"/>
                <a:gd name="T28" fmla="*/ 322 w 1473"/>
                <a:gd name="T29" fmla="*/ 38 h 192"/>
                <a:gd name="T30" fmla="*/ 390 w 1473"/>
                <a:gd name="T31" fmla="*/ 21 h 192"/>
                <a:gd name="T32" fmla="*/ 501 w 1473"/>
                <a:gd name="T33" fmla="*/ 35 h 192"/>
                <a:gd name="T34" fmla="*/ 425 w 1473"/>
                <a:gd name="T35" fmla="*/ 4 h 192"/>
                <a:gd name="T36" fmla="*/ 466 w 1473"/>
                <a:gd name="T37" fmla="*/ 187 h 192"/>
                <a:gd name="T38" fmla="*/ 691 w 1473"/>
                <a:gd name="T39" fmla="*/ 86 h 192"/>
                <a:gd name="T40" fmla="*/ 679 w 1473"/>
                <a:gd name="T41" fmla="*/ 17 h 192"/>
                <a:gd name="T42" fmla="*/ 579 w 1473"/>
                <a:gd name="T43" fmla="*/ 187 h 192"/>
                <a:gd name="T44" fmla="*/ 620 w 1473"/>
                <a:gd name="T45" fmla="*/ 113 h 192"/>
                <a:gd name="T46" fmla="*/ 656 w 1473"/>
                <a:gd name="T47" fmla="*/ 110 h 192"/>
                <a:gd name="T48" fmla="*/ 615 w 1473"/>
                <a:gd name="T49" fmla="*/ 33 h 192"/>
                <a:gd name="T50" fmla="*/ 661 w 1473"/>
                <a:gd name="T51" fmla="*/ 60 h 192"/>
                <a:gd name="T52" fmla="*/ 626 w 1473"/>
                <a:gd name="T53" fmla="*/ 88 h 192"/>
                <a:gd name="T54" fmla="*/ 749 w 1473"/>
                <a:gd name="T55" fmla="*/ 4 h 192"/>
                <a:gd name="T56" fmla="*/ 784 w 1473"/>
                <a:gd name="T57" fmla="*/ 4 h 192"/>
                <a:gd name="T58" fmla="*/ 945 w 1473"/>
                <a:gd name="T59" fmla="*/ 173 h 192"/>
                <a:gd name="T60" fmla="*/ 924 w 1473"/>
                <a:gd name="T61" fmla="*/ 89 h 192"/>
                <a:gd name="T62" fmla="*/ 941 w 1473"/>
                <a:gd name="T63" fmla="*/ 34 h 192"/>
                <a:gd name="T64" fmla="*/ 838 w 1473"/>
                <a:gd name="T65" fmla="*/ 4 h 192"/>
                <a:gd name="T66" fmla="*/ 873 w 1473"/>
                <a:gd name="T67" fmla="*/ 33 h 192"/>
                <a:gd name="T68" fmla="*/ 911 w 1473"/>
                <a:gd name="T69" fmla="*/ 56 h 192"/>
                <a:gd name="T70" fmla="*/ 873 w 1473"/>
                <a:gd name="T71" fmla="*/ 80 h 192"/>
                <a:gd name="T72" fmla="*/ 887 w 1473"/>
                <a:gd name="T73" fmla="*/ 107 h 192"/>
                <a:gd name="T74" fmla="*/ 924 w 1473"/>
                <a:gd name="T75" fmla="*/ 133 h 192"/>
                <a:gd name="T76" fmla="*/ 873 w 1473"/>
                <a:gd name="T77" fmla="*/ 158 h 192"/>
                <a:gd name="T78" fmla="*/ 997 w 1473"/>
                <a:gd name="T79" fmla="*/ 116 h 192"/>
                <a:gd name="T80" fmla="*/ 1071 w 1473"/>
                <a:gd name="T81" fmla="*/ 191 h 192"/>
                <a:gd name="T82" fmla="*/ 1145 w 1473"/>
                <a:gd name="T83" fmla="*/ 116 h 192"/>
                <a:gd name="T84" fmla="*/ 1109 w 1473"/>
                <a:gd name="T85" fmla="*/ 109 h 192"/>
                <a:gd name="T86" fmla="*/ 1071 w 1473"/>
                <a:gd name="T87" fmla="*/ 159 h 192"/>
                <a:gd name="T88" fmla="*/ 1033 w 1473"/>
                <a:gd name="T89" fmla="*/ 109 h 192"/>
                <a:gd name="T90" fmla="*/ 1280 w 1473"/>
                <a:gd name="T91" fmla="*/ 0 h 192"/>
                <a:gd name="T92" fmla="*/ 1183 w 1473"/>
                <a:gd name="T93" fmla="*/ 97 h 192"/>
                <a:gd name="T94" fmla="*/ 1280 w 1473"/>
                <a:gd name="T95" fmla="*/ 191 h 192"/>
                <a:gd name="T96" fmla="*/ 1313 w 1473"/>
                <a:gd name="T97" fmla="*/ 149 h 192"/>
                <a:gd name="T98" fmla="*/ 1220 w 1473"/>
                <a:gd name="T99" fmla="*/ 96 h 192"/>
                <a:gd name="T100" fmla="*/ 1280 w 1473"/>
                <a:gd name="T101" fmla="*/ 32 h 192"/>
                <a:gd name="T102" fmla="*/ 1325 w 1473"/>
                <a:gd name="T103" fmla="*/ 11 h 192"/>
                <a:gd name="T104" fmla="*/ 1473 w 1473"/>
                <a:gd name="T105" fmla="*/ 4 h 192"/>
                <a:gd name="T106" fmla="*/ 1473 w 1473"/>
                <a:gd name="T107" fmla="*/ 187 h 192"/>
                <a:gd name="T108" fmla="*/ 1407 w 1473"/>
                <a:gd name="T109" fmla="*/ 107 h 192"/>
                <a:gd name="T110" fmla="*/ 1407 w 1473"/>
                <a:gd name="T111" fmla="*/ 76 h 192"/>
                <a:gd name="T112" fmla="*/ 1473 w 1473"/>
                <a:gd name="T11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73" h="192">
                  <a:moveTo>
                    <a:pt x="52" y="187"/>
                  </a:moveTo>
                  <a:cubicBezTo>
                    <a:pt x="68" y="187"/>
                    <a:pt x="81" y="185"/>
                    <a:pt x="92" y="181"/>
                  </a:cubicBezTo>
                  <a:cubicBezTo>
                    <a:pt x="110" y="175"/>
                    <a:pt x="124" y="163"/>
                    <a:pt x="135" y="147"/>
                  </a:cubicBezTo>
                  <a:cubicBezTo>
                    <a:pt x="146" y="132"/>
                    <a:pt x="151" y="114"/>
                    <a:pt x="151" y="95"/>
                  </a:cubicBezTo>
                  <a:cubicBezTo>
                    <a:pt x="151" y="83"/>
                    <a:pt x="149" y="71"/>
                    <a:pt x="144" y="59"/>
                  </a:cubicBezTo>
                  <a:cubicBezTo>
                    <a:pt x="138" y="45"/>
                    <a:pt x="130" y="34"/>
                    <a:pt x="119" y="25"/>
                  </a:cubicBezTo>
                  <a:cubicBezTo>
                    <a:pt x="101" y="11"/>
                    <a:pt x="79" y="4"/>
                    <a:pt x="53" y="4"/>
                  </a:cubicBezTo>
                  <a:cubicBezTo>
                    <a:pt x="0" y="4"/>
                    <a:pt x="0" y="4"/>
                    <a:pt x="0" y="4"/>
                  </a:cubicBezTo>
                  <a:cubicBezTo>
                    <a:pt x="0" y="187"/>
                    <a:pt x="0" y="187"/>
                    <a:pt x="0" y="187"/>
                  </a:cubicBezTo>
                  <a:cubicBezTo>
                    <a:pt x="52" y="187"/>
                    <a:pt x="52" y="187"/>
                    <a:pt x="52" y="187"/>
                  </a:cubicBezTo>
                  <a:close/>
                  <a:moveTo>
                    <a:pt x="36" y="35"/>
                  </a:moveTo>
                  <a:cubicBezTo>
                    <a:pt x="45" y="35"/>
                    <a:pt x="45" y="35"/>
                    <a:pt x="45" y="35"/>
                  </a:cubicBezTo>
                  <a:cubicBezTo>
                    <a:pt x="58" y="35"/>
                    <a:pt x="69" y="36"/>
                    <a:pt x="76" y="39"/>
                  </a:cubicBezTo>
                  <a:cubicBezTo>
                    <a:pt x="88" y="43"/>
                    <a:pt x="98" y="51"/>
                    <a:pt x="105" y="62"/>
                  </a:cubicBezTo>
                  <a:cubicBezTo>
                    <a:pt x="111" y="72"/>
                    <a:pt x="115" y="83"/>
                    <a:pt x="115" y="95"/>
                  </a:cubicBezTo>
                  <a:cubicBezTo>
                    <a:pt x="115" y="106"/>
                    <a:pt x="112" y="116"/>
                    <a:pt x="108" y="125"/>
                  </a:cubicBezTo>
                  <a:cubicBezTo>
                    <a:pt x="102" y="137"/>
                    <a:pt x="93" y="145"/>
                    <a:pt x="81" y="150"/>
                  </a:cubicBezTo>
                  <a:cubicBezTo>
                    <a:pt x="73" y="154"/>
                    <a:pt x="61" y="156"/>
                    <a:pt x="45" y="156"/>
                  </a:cubicBezTo>
                  <a:cubicBezTo>
                    <a:pt x="36" y="156"/>
                    <a:pt x="36" y="156"/>
                    <a:pt x="36" y="156"/>
                  </a:cubicBezTo>
                  <a:cubicBezTo>
                    <a:pt x="36" y="35"/>
                    <a:pt x="36" y="35"/>
                    <a:pt x="36" y="35"/>
                  </a:cubicBezTo>
                  <a:close/>
                  <a:moveTo>
                    <a:pt x="193" y="4"/>
                  </a:moveTo>
                  <a:cubicBezTo>
                    <a:pt x="193" y="187"/>
                    <a:pt x="193" y="187"/>
                    <a:pt x="193" y="187"/>
                  </a:cubicBezTo>
                  <a:cubicBezTo>
                    <a:pt x="228" y="187"/>
                    <a:pt x="228" y="187"/>
                    <a:pt x="228" y="187"/>
                  </a:cubicBezTo>
                  <a:cubicBezTo>
                    <a:pt x="228" y="4"/>
                    <a:pt x="228" y="4"/>
                    <a:pt x="228" y="4"/>
                  </a:cubicBezTo>
                  <a:cubicBezTo>
                    <a:pt x="193" y="4"/>
                    <a:pt x="193" y="4"/>
                    <a:pt x="193" y="4"/>
                  </a:cubicBezTo>
                  <a:close/>
                  <a:moveTo>
                    <a:pt x="336" y="1"/>
                  </a:moveTo>
                  <a:cubicBezTo>
                    <a:pt x="324" y="1"/>
                    <a:pt x="313" y="4"/>
                    <a:pt x="303" y="10"/>
                  </a:cubicBezTo>
                  <a:cubicBezTo>
                    <a:pt x="287" y="20"/>
                    <a:pt x="279" y="35"/>
                    <a:pt x="279" y="54"/>
                  </a:cubicBezTo>
                  <a:cubicBezTo>
                    <a:pt x="279" y="68"/>
                    <a:pt x="283" y="80"/>
                    <a:pt x="293" y="88"/>
                  </a:cubicBezTo>
                  <a:cubicBezTo>
                    <a:pt x="300" y="93"/>
                    <a:pt x="310" y="99"/>
                    <a:pt x="324" y="104"/>
                  </a:cubicBezTo>
                  <a:cubicBezTo>
                    <a:pt x="338" y="109"/>
                    <a:pt x="346" y="112"/>
                    <a:pt x="349" y="115"/>
                  </a:cubicBezTo>
                  <a:cubicBezTo>
                    <a:pt x="356" y="119"/>
                    <a:pt x="360" y="125"/>
                    <a:pt x="360" y="133"/>
                  </a:cubicBezTo>
                  <a:cubicBezTo>
                    <a:pt x="360" y="139"/>
                    <a:pt x="357" y="145"/>
                    <a:pt x="353" y="150"/>
                  </a:cubicBezTo>
                  <a:cubicBezTo>
                    <a:pt x="348" y="156"/>
                    <a:pt x="340" y="159"/>
                    <a:pt x="331" y="159"/>
                  </a:cubicBezTo>
                  <a:cubicBezTo>
                    <a:pt x="320" y="159"/>
                    <a:pt x="311" y="155"/>
                    <a:pt x="302" y="148"/>
                  </a:cubicBezTo>
                  <a:cubicBezTo>
                    <a:pt x="299" y="144"/>
                    <a:pt x="295" y="140"/>
                    <a:pt x="293" y="135"/>
                  </a:cubicBezTo>
                  <a:cubicBezTo>
                    <a:pt x="269" y="157"/>
                    <a:pt x="269" y="157"/>
                    <a:pt x="269" y="157"/>
                  </a:cubicBezTo>
                  <a:cubicBezTo>
                    <a:pt x="285" y="180"/>
                    <a:pt x="306" y="192"/>
                    <a:pt x="332" y="192"/>
                  </a:cubicBezTo>
                  <a:cubicBezTo>
                    <a:pt x="350" y="192"/>
                    <a:pt x="364" y="187"/>
                    <a:pt x="376" y="178"/>
                  </a:cubicBezTo>
                  <a:cubicBezTo>
                    <a:pt x="389" y="166"/>
                    <a:pt x="396" y="151"/>
                    <a:pt x="396" y="131"/>
                  </a:cubicBezTo>
                  <a:cubicBezTo>
                    <a:pt x="396" y="111"/>
                    <a:pt x="387" y="96"/>
                    <a:pt x="369" y="85"/>
                  </a:cubicBezTo>
                  <a:cubicBezTo>
                    <a:pt x="364" y="82"/>
                    <a:pt x="356" y="79"/>
                    <a:pt x="343" y="74"/>
                  </a:cubicBezTo>
                  <a:cubicBezTo>
                    <a:pt x="334" y="71"/>
                    <a:pt x="328" y="68"/>
                    <a:pt x="325" y="66"/>
                  </a:cubicBezTo>
                  <a:cubicBezTo>
                    <a:pt x="319" y="62"/>
                    <a:pt x="316" y="57"/>
                    <a:pt x="316" y="51"/>
                  </a:cubicBezTo>
                  <a:cubicBezTo>
                    <a:pt x="316" y="46"/>
                    <a:pt x="318" y="42"/>
                    <a:pt x="322" y="38"/>
                  </a:cubicBezTo>
                  <a:cubicBezTo>
                    <a:pt x="327" y="33"/>
                    <a:pt x="333" y="31"/>
                    <a:pt x="341" y="31"/>
                  </a:cubicBezTo>
                  <a:cubicBezTo>
                    <a:pt x="352" y="31"/>
                    <a:pt x="362" y="36"/>
                    <a:pt x="371" y="45"/>
                  </a:cubicBezTo>
                  <a:cubicBezTo>
                    <a:pt x="390" y="21"/>
                    <a:pt x="390" y="21"/>
                    <a:pt x="390" y="21"/>
                  </a:cubicBezTo>
                  <a:cubicBezTo>
                    <a:pt x="374" y="8"/>
                    <a:pt x="356" y="1"/>
                    <a:pt x="336" y="1"/>
                  </a:cubicBezTo>
                  <a:cubicBezTo>
                    <a:pt x="336" y="1"/>
                    <a:pt x="336" y="1"/>
                    <a:pt x="336" y="1"/>
                  </a:cubicBezTo>
                  <a:close/>
                  <a:moveTo>
                    <a:pt x="501" y="35"/>
                  </a:moveTo>
                  <a:cubicBezTo>
                    <a:pt x="543" y="35"/>
                    <a:pt x="543" y="35"/>
                    <a:pt x="543" y="35"/>
                  </a:cubicBezTo>
                  <a:cubicBezTo>
                    <a:pt x="543" y="4"/>
                    <a:pt x="543" y="4"/>
                    <a:pt x="543" y="4"/>
                  </a:cubicBezTo>
                  <a:cubicBezTo>
                    <a:pt x="425" y="4"/>
                    <a:pt x="425" y="4"/>
                    <a:pt x="425" y="4"/>
                  </a:cubicBezTo>
                  <a:cubicBezTo>
                    <a:pt x="425" y="35"/>
                    <a:pt x="425" y="35"/>
                    <a:pt x="425" y="35"/>
                  </a:cubicBezTo>
                  <a:cubicBezTo>
                    <a:pt x="466" y="35"/>
                    <a:pt x="466" y="35"/>
                    <a:pt x="466" y="35"/>
                  </a:cubicBezTo>
                  <a:cubicBezTo>
                    <a:pt x="466" y="187"/>
                    <a:pt x="466" y="187"/>
                    <a:pt x="466" y="187"/>
                  </a:cubicBezTo>
                  <a:cubicBezTo>
                    <a:pt x="501" y="187"/>
                    <a:pt x="501" y="187"/>
                    <a:pt x="501" y="187"/>
                  </a:cubicBezTo>
                  <a:cubicBezTo>
                    <a:pt x="501" y="35"/>
                    <a:pt x="501" y="35"/>
                    <a:pt x="501" y="35"/>
                  </a:cubicBezTo>
                  <a:close/>
                  <a:moveTo>
                    <a:pt x="691" y="86"/>
                  </a:moveTo>
                  <a:cubicBezTo>
                    <a:pt x="695" y="77"/>
                    <a:pt x="698" y="68"/>
                    <a:pt x="698" y="58"/>
                  </a:cubicBezTo>
                  <a:cubicBezTo>
                    <a:pt x="698" y="50"/>
                    <a:pt x="696" y="43"/>
                    <a:pt x="693" y="36"/>
                  </a:cubicBezTo>
                  <a:cubicBezTo>
                    <a:pt x="690" y="28"/>
                    <a:pt x="685" y="22"/>
                    <a:pt x="679" y="17"/>
                  </a:cubicBezTo>
                  <a:cubicBezTo>
                    <a:pt x="669" y="8"/>
                    <a:pt x="653" y="4"/>
                    <a:pt x="633" y="4"/>
                  </a:cubicBezTo>
                  <a:cubicBezTo>
                    <a:pt x="579" y="4"/>
                    <a:pt x="579" y="4"/>
                    <a:pt x="579" y="4"/>
                  </a:cubicBezTo>
                  <a:cubicBezTo>
                    <a:pt x="579" y="187"/>
                    <a:pt x="579" y="187"/>
                    <a:pt x="579" y="187"/>
                  </a:cubicBezTo>
                  <a:cubicBezTo>
                    <a:pt x="615" y="187"/>
                    <a:pt x="615" y="187"/>
                    <a:pt x="615" y="187"/>
                  </a:cubicBezTo>
                  <a:cubicBezTo>
                    <a:pt x="615" y="113"/>
                    <a:pt x="615" y="113"/>
                    <a:pt x="615" y="113"/>
                  </a:cubicBezTo>
                  <a:cubicBezTo>
                    <a:pt x="620" y="113"/>
                    <a:pt x="620" y="113"/>
                    <a:pt x="620" y="113"/>
                  </a:cubicBezTo>
                  <a:cubicBezTo>
                    <a:pt x="669" y="187"/>
                    <a:pt x="669" y="187"/>
                    <a:pt x="669" y="187"/>
                  </a:cubicBezTo>
                  <a:cubicBezTo>
                    <a:pt x="713" y="187"/>
                    <a:pt x="713" y="187"/>
                    <a:pt x="713" y="187"/>
                  </a:cubicBezTo>
                  <a:cubicBezTo>
                    <a:pt x="656" y="110"/>
                    <a:pt x="656" y="110"/>
                    <a:pt x="656" y="110"/>
                  </a:cubicBezTo>
                  <a:cubicBezTo>
                    <a:pt x="673" y="106"/>
                    <a:pt x="684" y="99"/>
                    <a:pt x="691" y="86"/>
                  </a:cubicBezTo>
                  <a:cubicBezTo>
                    <a:pt x="691" y="86"/>
                    <a:pt x="691" y="86"/>
                    <a:pt x="691" y="86"/>
                  </a:cubicBezTo>
                  <a:close/>
                  <a:moveTo>
                    <a:pt x="615" y="33"/>
                  </a:moveTo>
                  <a:cubicBezTo>
                    <a:pt x="626" y="33"/>
                    <a:pt x="626" y="33"/>
                    <a:pt x="626" y="33"/>
                  </a:cubicBezTo>
                  <a:cubicBezTo>
                    <a:pt x="637" y="33"/>
                    <a:pt x="645" y="35"/>
                    <a:pt x="651" y="39"/>
                  </a:cubicBezTo>
                  <a:cubicBezTo>
                    <a:pt x="657" y="44"/>
                    <a:pt x="661" y="51"/>
                    <a:pt x="661" y="60"/>
                  </a:cubicBezTo>
                  <a:cubicBezTo>
                    <a:pt x="661" y="64"/>
                    <a:pt x="660" y="68"/>
                    <a:pt x="658" y="72"/>
                  </a:cubicBezTo>
                  <a:cubicBezTo>
                    <a:pt x="656" y="77"/>
                    <a:pt x="654" y="80"/>
                    <a:pt x="650" y="82"/>
                  </a:cubicBezTo>
                  <a:cubicBezTo>
                    <a:pt x="644" y="86"/>
                    <a:pt x="636" y="88"/>
                    <a:pt x="626" y="88"/>
                  </a:cubicBezTo>
                  <a:cubicBezTo>
                    <a:pt x="615" y="88"/>
                    <a:pt x="615" y="88"/>
                    <a:pt x="615" y="88"/>
                  </a:cubicBezTo>
                  <a:cubicBezTo>
                    <a:pt x="615" y="33"/>
                    <a:pt x="615" y="33"/>
                    <a:pt x="615" y="33"/>
                  </a:cubicBezTo>
                  <a:close/>
                  <a:moveTo>
                    <a:pt x="749" y="4"/>
                  </a:moveTo>
                  <a:cubicBezTo>
                    <a:pt x="749" y="187"/>
                    <a:pt x="749" y="187"/>
                    <a:pt x="749" y="187"/>
                  </a:cubicBezTo>
                  <a:cubicBezTo>
                    <a:pt x="784" y="187"/>
                    <a:pt x="784" y="187"/>
                    <a:pt x="784" y="187"/>
                  </a:cubicBezTo>
                  <a:cubicBezTo>
                    <a:pt x="784" y="4"/>
                    <a:pt x="784" y="4"/>
                    <a:pt x="784" y="4"/>
                  </a:cubicBezTo>
                  <a:cubicBezTo>
                    <a:pt x="749" y="4"/>
                    <a:pt x="749" y="4"/>
                    <a:pt x="749" y="4"/>
                  </a:cubicBezTo>
                  <a:close/>
                  <a:moveTo>
                    <a:pt x="899" y="187"/>
                  </a:moveTo>
                  <a:cubicBezTo>
                    <a:pt x="919" y="187"/>
                    <a:pt x="935" y="182"/>
                    <a:pt x="945" y="173"/>
                  </a:cubicBezTo>
                  <a:cubicBezTo>
                    <a:pt x="956" y="163"/>
                    <a:pt x="961" y="151"/>
                    <a:pt x="961" y="135"/>
                  </a:cubicBezTo>
                  <a:cubicBezTo>
                    <a:pt x="961" y="121"/>
                    <a:pt x="957" y="110"/>
                    <a:pt x="948" y="101"/>
                  </a:cubicBezTo>
                  <a:cubicBezTo>
                    <a:pt x="943" y="95"/>
                    <a:pt x="935" y="92"/>
                    <a:pt x="924" y="89"/>
                  </a:cubicBezTo>
                  <a:cubicBezTo>
                    <a:pt x="931" y="86"/>
                    <a:pt x="935" y="82"/>
                    <a:pt x="937" y="78"/>
                  </a:cubicBezTo>
                  <a:cubicBezTo>
                    <a:pt x="942" y="71"/>
                    <a:pt x="944" y="63"/>
                    <a:pt x="944" y="52"/>
                  </a:cubicBezTo>
                  <a:cubicBezTo>
                    <a:pt x="944" y="46"/>
                    <a:pt x="943" y="40"/>
                    <a:pt x="941" y="34"/>
                  </a:cubicBezTo>
                  <a:cubicBezTo>
                    <a:pt x="938" y="26"/>
                    <a:pt x="934" y="19"/>
                    <a:pt x="928" y="15"/>
                  </a:cubicBezTo>
                  <a:cubicBezTo>
                    <a:pt x="919" y="8"/>
                    <a:pt x="904" y="4"/>
                    <a:pt x="883" y="4"/>
                  </a:cubicBezTo>
                  <a:cubicBezTo>
                    <a:pt x="838" y="4"/>
                    <a:pt x="838" y="4"/>
                    <a:pt x="838" y="4"/>
                  </a:cubicBezTo>
                  <a:cubicBezTo>
                    <a:pt x="838" y="187"/>
                    <a:pt x="838" y="187"/>
                    <a:pt x="838" y="187"/>
                  </a:cubicBezTo>
                  <a:cubicBezTo>
                    <a:pt x="899" y="187"/>
                    <a:pt x="899" y="187"/>
                    <a:pt x="899" y="187"/>
                  </a:cubicBezTo>
                  <a:close/>
                  <a:moveTo>
                    <a:pt x="873" y="33"/>
                  </a:moveTo>
                  <a:cubicBezTo>
                    <a:pt x="884" y="33"/>
                    <a:pt x="884" y="33"/>
                    <a:pt x="884" y="33"/>
                  </a:cubicBezTo>
                  <a:cubicBezTo>
                    <a:pt x="893" y="33"/>
                    <a:pt x="900" y="35"/>
                    <a:pt x="904" y="39"/>
                  </a:cubicBezTo>
                  <a:cubicBezTo>
                    <a:pt x="909" y="43"/>
                    <a:pt x="911" y="49"/>
                    <a:pt x="911" y="56"/>
                  </a:cubicBezTo>
                  <a:cubicBezTo>
                    <a:pt x="911" y="64"/>
                    <a:pt x="909" y="70"/>
                    <a:pt x="904" y="74"/>
                  </a:cubicBezTo>
                  <a:cubicBezTo>
                    <a:pt x="900" y="78"/>
                    <a:pt x="893" y="80"/>
                    <a:pt x="884" y="80"/>
                  </a:cubicBezTo>
                  <a:cubicBezTo>
                    <a:pt x="873" y="80"/>
                    <a:pt x="873" y="80"/>
                    <a:pt x="873" y="80"/>
                  </a:cubicBezTo>
                  <a:cubicBezTo>
                    <a:pt x="873" y="33"/>
                    <a:pt x="873" y="33"/>
                    <a:pt x="873" y="33"/>
                  </a:cubicBezTo>
                  <a:close/>
                  <a:moveTo>
                    <a:pt x="873" y="107"/>
                  </a:moveTo>
                  <a:cubicBezTo>
                    <a:pt x="887" y="107"/>
                    <a:pt x="887" y="107"/>
                    <a:pt x="887" y="107"/>
                  </a:cubicBezTo>
                  <a:cubicBezTo>
                    <a:pt x="892" y="107"/>
                    <a:pt x="897" y="108"/>
                    <a:pt x="901" y="108"/>
                  </a:cubicBezTo>
                  <a:cubicBezTo>
                    <a:pt x="906" y="109"/>
                    <a:pt x="910" y="110"/>
                    <a:pt x="914" y="113"/>
                  </a:cubicBezTo>
                  <a:cubicBezTo>
                    <a:pt x="921" y="117"/>
                    <a:pt x="924" y="124"/>
                    <a:pt x="924" y="133"/>
                  </a:cubicBezTo>
                  <a:cubicBezTo>
                    <a:pt x="924" y="142"/>
                    <a:pt x="921" y="149"/>
                    <a:pt x="914" y="153"/>
                  </a:cubicBezTo>
                  <a:cubicBezTo>
                    <a:pt x="908" y="157"/>
                    <a:pt x="900" y="158"/>
                    <a:pt x="889" y="158"/>
                  </a:cubicBezTo>
                  <a:cubicBezTo>
                    <a:pt x="873" y="158"/>
                    <a:pt x="873" y="158"/>
                    <a:pt x="873" y="158"/>
                  </a:cubicBezTo>
                  <a:cubicBezTo>
                    <a:pt x="873" y="107"/>
                    <a:pt x="873" y="107"/>
                    <a:pt x="873" y="107"/>
                  </a:cubicBezTo>
                  <a:close/>
                  <a:moveTo>
                    <a:pt x="997" y="4"/>
                  </a:moveTo>
                  <a:cubicBezTo>
                    <a:pt x="997" y="116"/>
                    <a:pt x="997" y="116"/>
                    <a:pt x="997" y="116"/>
                  </a:cubicBezTo>
                  <a:cubicBezTo>
                    <a:pt x="997" y="127"/>
                    <a:pt x="998" y="136"/>
                    <a:pt x="1000" y="144"/>
                  </a:cubicBezTo>
                  <a:cubicBezTo>
                    <a:pt x="1004" y="159"/>
                    <a:pt x="1013" y="171"/>
                    <a:pt x="1026" y="179"/>
                  </a:cubicBezTo>
                  <a:cubicBezTo>
                    <a:pt x="1039" y="187"/>
                    <a:pt x="1054" y="191"/>
                    <a:pt x="1071" y="191"/>
                  </a:cubicBezTo>
                  <a:cubicBezTo>
                    <a:pt x="1082" y="191"/>
                    <a:pt x="1093" y="189"/>
                    <a:pt x="1103" y="185"/>
                  </a:cubicBezTo>
                  <a:cubicBezTo>
                    <a:pt x="1115" y="181"/>
                    <a:pt x="1124" y="174"/>
                    <a:pt x="1131" y="165"/>
                  </a:cubicBezTo>
                  <a:cubicBezTo>
                    <a:pt x="1140" y="153"/>
                    <a:pt x="1145" y="137"/>
                    <a:pt x="1145" y="116"/>
                  </a:cubicBezTo>
                  <a:cubicBezTo>
                    <a:pt x="1145" y="4"/>
                    <a:pt x="1145" y="4"/>
                    <a:pt x="1145" y="4"/>
                  </a:cubicBezTo>
                  <a:cubicBezTo>
                    <a:pt x="1109" y="4"/>
                    <a:pt x="1109" y="4"/>
                    <a:pt x="1109" y="4"/>
                  </a:cubicBezTo>
                  <a:cubicBezTo>
                    <a:pt x="1109" y="109"/>
                    <a:pt x="1109" y="109"/>
                    <a:pt x="1109" y="109"/>
                  </a:cubicBezTo>
                  <a:cubicBezTo>
                    <a:pt x="1109" y="119"/>
                    <a:pt x="1108" y="125"/>
                    <a:pt x="1108" y="129"/>
                  </a:cubicBezTo>
                  <a:cubicBezTo>
                    <a:pt x="1106" y="137"/>
                    <a:pt x="1102" y="144"/>
                    <a:pt x="1096" y="150"/>
                  </a:cubicBezTo>
                  <a:cubicBezTo>
                    <a:pt x="1090" y="156"/>
                    <a:pt x="1081" y="159"/>
                    <a:pt x="1071" y="159"/>
                  </a:cubicBezTo>
                  <a:cubicBezTo>
                    <a:pt x="1062" y="159"/>
                    <a:pt x="1054" y="156"/>
                    <a:pt x="1048" y="152"/>
                  </a:cubicBezTo>
                  <a:cubicBezTo>
                    <a:pt x="1041" y="147"/>
                    <a:pt x="1037" y="141"/>
                    <a:pt x="1035" y="132"/>
                  </a:cubicBezTo>
                  <a:cubicBezTo>
                    <a:pt x="1033" y="128"/>
                    <a:pt x="1033" y="120"/>
                    <a:pt x="1033" y="109"/>
                  </a:cubicBezTo>
                  <a:cubicBezTo>
                    <a:pt x="1033" y="4"/>
                    <a:pt x="1033" y="4"/>
                    <a:pt x="1033" y="4"/>
                  </a:cubicBezTo>
                  <a:cubicBezTo>
                    <a:pt x="997" y="4"/>
                    <a:pt x="997" y="4"/>
                    <a:pt x="997" y="4"/>
                  </a:cubicBezTo>
                  <a:close/>
                  <a:moveTo>
                    <a:pt x="1280" y="0"/>
                  </a:moveTo>
                  <a:cubicBezTo>
                    <a:pt x="1263" y="0"/>
                    <a:pt x="1248" y="4"/>
                    <a:pt x="1233" y="12"/>
                  </a:cubicBezTo>
                  <a:cubicBezTo>
                    <a:pt x="1217" y="20"/>
                    <a:pt x="1205" y="33"/>
                    <a:pt x="1196" y="48"/>
                  </a:cubicBezTo>
                  <a:cubicBezTo>
                    <a:pt x="1187" y="63"/>
                    <a:pt x="1183" y="79"/>
                    <a:pt x="1183" y="97"/>
                  </a:cubicBezTo>
                  <a:cubicBezTo>
                    <a:pt x="1183" y="113"/>
                    <a:pt x="1187" y="128"/>
                    <a:pt x="1194" y="141"/>
                  </a:cubicBezTo>
                  <a:cubicBezTo>
                    <a:pt x="1203" y="157"/>
                    <a:pt x="1215" y="170"/>
                    <a:pt x="1232" y="179"/>
                  </a:cubicBezTo>
                  <a:cubicBezTo>
                    <a:pt x="1247" y="187"/>
                    <a:pt x="1263" y="191"/>
                    <a:pt x="1280" y="191"/>
                  </a:cubicBezTo>
                  <a:cubicBezTo>
                    <a:pt x="1294" y="191"/>
                    <a:pt x="1309" y="188"/>
                    <a:pt x="1325" y="181"/>
                  </a:cubicBezTo>
                  <a:cubicBezTo>
                    <a:pt x="1325" y="139"/>
                    <a:pt x="1325" y="139"/>
                    <a:pt x="1325" y="139"/>
                  </a:cubicBezTo>
                  <a:cubicBezTo>
                    <a:pt x="1320" y="143"/>
                    <a:pt x="1316" y="146"/>
                    <a:pt x="1313" y="149"/>
                  </a:cubicBezTo>
                  <a:cubicBezTo>
                    <a:pt x="1304" y="155"/>
                    <a:pt x="1293" y="159"/>
                    <a:pt x="1281" y="159"/>
                  </a:cubicBezTo>
                  <a:cubicBezTo>
                    <a:pt x="1265" y="159"/>
                    <a:pt x="1251" y="154"/>
                    <a:pt x="1240" y="143"/>
                  </a:cubicBezTo>
                  <a:cubicBezTo>
                    <a:pt x="1226" y="131"/>
                    <a:pt x="1220" y="116"/>
                    <a:pt x="1220" y="96"/>
                  </a:cubicBezTo>
                  <a:cubicBezTo>
                    <a:pt x="1220" y="85"/>
                    <a:pt x="1222" y="75"/>
                    <a:pt x="1227" y="65"/>
                  </a:cubicBezTo>
                  <a:cubicBezTo>
                    <a:pt x="1232" y="55"/>
                    <a:pt x="1240" y="46"/>
                    <a:pt x="1250" y="40"/>
                  </a:cubicBezTo>
                  <a:cubicBezTo>
                    <a:pt x="1260" y="35"/>
                    <a:pt x="1269" y="32"/>
                    <a:pt x="1280" y="32"/>
                  </a:cubicBezTo>
                  <a:cubicBezTo>
                    <a:pt x="1290" y="32"/>
                    <a:pt x="1300" y="35"/>
                    <a:pt x="1309" y="40"/>
                  </a:cubicBezTo>
                  <a:cubicBezTo>
                    <a:pt x="1314" y="43"/>
                    <a:pt x="1319" y="47"/>
                    <a:pt x="1325" y="53"/>
                  </a:cubicBezTo>
                  <a:cubicBezTo>
                    <a:pt x="1325" y="11"/>
                    <a:pt x="1325" y="11"/>
                    <a:pt x="1325" y="11"/>
                  </a:cubicBezTo>
                  <a:cubicBezTo>
                    <a:pt x="1310" y="3"/>
                    <a:pt x="1295" y="0"/>
                    <a:pt x="1280" y="0"/>
                  </a:cubicBezTo>
                  <a:cubicBezTo>
                    <a:pt x="1280" y="0"/>
                    <a:pt x="1280" y="0"/>
                    <a:pt x="1280" y="0"/>
                  </a:cubicBezTo>
                  <a:close/>
                  <a:moveTo>
                    <a:pt x="1473" y="4"/>
                  </a:moveTo>
                  <a:cubicBezTo>
                    <a:pt x="1372" y="4"/>
                    <a:pt x="1372" y="4"/>
                    <a:pt x="1372" y="4"/>
                  </a:cubicBezTo>
                  <a:cubicBezTo>
                    <a:pt x="1372" y="187"/>
                    <a:pt x="1372" y="187"/>
                    <a:pt x="1372" y="187"/>
                  </a:cubicBezTo>
                  <a:cubicBezTo>
                    <a:pt x="1473" y="187"/>
                    <a:pt x="1473" y="187"/>
                    <a:pt x="1473" y="187"/>
                  </a:cubicBezTo>
                  <a:cubicBezTo>
                    <a:pt x="1473" y="156"/>
                    <a:pt x="1473" y="156"/>
                    <a:pt x="1473" y="156"/>
                  </a:cubicBezTo>
                  <a:cubicBezTo>
                    <a:pt x="1407" y="156"/>
                    <a:pt x="1407" y="156"/>
                    <a:pt x="1407" y="156"/>
                  </a:cubicBezTo>
                  <a:cubicBezTo>
                    <a:pt x="1407" y="107"/>
                    <a:pt x="1407" y="107"/>
                    <a:pt x="1407" y="107"/>
                  </a:cubicBezTo>
                  <a:cubicBezTo>
                    <a:pt x="1471" y="107"/>
                    <a:pt x="1471" y="107"/>
                    <a:pt x="1471" y="107"/>
                  </a:cubicBezTo>
                  <a:cubicBezTo>
                    <a:pt x="1471" y="76"/>
                    <a:pt x="1471" y="76"/>
                    <a:pt x="1471" y="76"/>
                  </a:cubicBezTo>
                  <a:cubicBezTo>
                    <a:pt x="1407" y="76"/>
                    <a:pt x="1407" y="76"/>
                    <a:pt x="1407" y="76"/>
                  </a:cubicBezTo>
                  <a:cubicBezTo>
                    <a:pt x="1407" y="35"/>
                    <a:pt x="1407" y="35"/>
                    <a:pt x="1407" y="35"/>
                  </a:cubicBezTo>
                  <a:cubicBezTo>
                    <a:pt x="1473" y="35"/>
                    <a:pt x="1473" y="35"/>
                    <a:pt x="1473" y="35"/>
                  </a:cubicBezTo>
                  <a:cubicBezTo>
                    <a:pt x="1473" y="4"/>
                    <a:pt x="1473" y="4"/>
                    <a:pt x="147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eaLnBrk="1" hangingPunct="1">
                <a:spcBef>
                  <a:spcPct val="0"/>
                </a:spcBef>
                <a:buClrTx/>
                <a:buFontTx/>
                <a:buNone/>
              </a:pPr>
              <a:endParaRPr lang="cs-CZ" sz="1400">
                <a:solidFill>
                  <a:srgbClr val="000000"/>
                </a:solidFill>
                <a:latin typeface="Arial" charset="0"/>
                <a:cs typeface="Arial" charset="0"/>
              </a:endParaRPr>
            </a:p>
          </p:txBody>
        </p:sp>
      </p:grpSp>
    </p:spTree>
    <p:extLst>
      <p:ext uri="{BB962C8B-B14F-4D97-AF65-F5344CB8AC3E}">
        <p14:creationId xmlns:p14="http://schemas.microsoft.com/office/powerpoint/2010/main" val="3003119208"/>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 id="2147483816" r:id="rId17"/>
    <p:sldLayoutId id="2147483817" r:id="rId18"/>
    <p:sldLayoutId id="2147483818" r:id="rId19"/>
    <p:sldLayoutId id="2147483819" r:id="rId20"/>
    <p:sldLayoutId id="2147483820" r:id="rId21"/>
    <p:sldLayoutId id="2147483821" r:id="rId22"/>
    <p:sldLayoutId id="2147483822" r:id="rId23"/>
    <p:sldLayoutId id="2147483823" r:id="rId24"/>
    <p:sldLayoutId id="2147483824" r:id="rId25"/>
    <p:sldLayoutId id="2147483825" r:id="rId26"/>
    <p:sldLayoutId id="2147483826" r:id="rId27"/>
    <p:sldLayoutId id="2147483827" r:id="rId28"/>
    <p:sldLayoutId id="2147483828" r:id="rId29"/>
    <p:sldLayoutId id="2147483829" r:id="rId30"/>
    <p:sldLayoutId id="2147483830" r:id="rId31"/>
    <p:sldLayoutId id="2147483831" r:id="rId32"/>
    <p:sldLayoutId id="2147483832" r:id="rId33"/>
    <p:sldLayoutId id="2147483833" r:id="rId34"/>
    <p:sldLayoutId id="2147483834" r:id="rId35"/>
    <p:sldLayoutId id="2147483835" r:id="rId36"/>
    <p:sldLayoutId id="2147483836" r:id="rId37"/>
    <p:sldLayoutId id="2147483837" r:id="rId38"/>
  </p:sldLayoutIdLst>
  <p:timing>
    <p:tnLst>
      <p:par>
        <p:cTn id="1" dur="indefinite" restart="never" nodeType="tmRoot"/>
      </p:par>
    </p:tnLst>
  </p:timing>
  <p:hf hdr="0" ftr="0" dt="0"/>
  <p:txStyles>
    <p:titleStyle>
      <a:lvl1pPr algn="l" defTabSz="895350" rtl="0" eaLnBrk="1" fontAlgn="base" hangingPunct="1">
        <a:lnSpc>
          <a:spcPts val="3300"/>
        </a:lnSpc>
        <a:spcBef>
          <a:spcPct val="0"/>
        </a:spcBef>
        <a:spcAft>
          <a:spcPct val="0"/>
        </a:spcAft>
        <a:defRPr sz="2400" cap="all" baseline="0">
          <a:solidFill>
            <a:srgbClr val="F24F00"/>
          </a:solidFill>
          <a:latin typeface="+mj-lt"/>
          <a:ea typeface="+mj-ea"/>
          <a:cs typeface="+mj-cs"/>
        </a:defRPr>
      </a:lvl1pPr>
      <a:lvl2pPr algn="l" defTabSz="895350" rtl="0" eaLnBrk="1" fontAlgn="base" hangingPunct="1">
        <a:spcBef>
          <a:spcPct val="0"/>
        </a:spcBef>
        <a:spcAft>
          <a:spcPct val="0"/>
        </a:spcAft>
        <a:defRPr sz="2000">
          <a:solidFill>
            <a:schemeClr val="bg1"/>
          </a:solidFill>
          <a:latin typeface="Futura CEZ Medium" pitchFamily="2" charset="-18"/>
        </a:defRPr>
      </a:lvl2pPr>
      <a:lvl3pPr algn="l" defTabSz="895350" rtl="0" eaLnBrk="1" fontAlgn="base" hangingPunct="1">
        <a:spcBef>
          <a:spcPct val="0"/>
        </a:spcBef>
        <a:spcAft>
          <a:spcPct val="0"/>
        </a:spcAft>
        <a:defRPr sz="2000">
          <a:solidFill>
            <a:schemeClr val="bg1"/>
          </a:solidFill>
          <a:latin typeface="Futura CEZ Medium" pitchFamily="2" charset="-18"/>
        </a:defRPr>
      </a:lvl3pPr>
      <a:lvl4pPr algn="l" defTabSz="895350" rtl="0" eaLnBrk="1" fontAlgn="base" hangingPunct="1">
        <a:spcBef>
          <a:spcPct val="0"/>
        </a:spcBef>
        <a:spcAft>
          <a:spcPct val="0"/>
        </a:spcAft>
        <a:defRPr sz="2000">
          <a:solidFill>
            <a:schemeClr val="bg1"/>
          </a:solidFill>
          <a:latin typeface="Futura CEZ Medium" pitchFamily="2" charset="-18"/>
        </a:defRPr>
      </a:lvl4pPr>
      <a:lvl5pPr algn="l" defTabSz="895350" rtl="0" eaLnBrk="1" fontAlgn="base" hangingPunct="1">
        <a:spcBef>
          <a:spcPct val="0"/>
        </a:spcBef>
        <a:spcAft>
          <a:spcPct val="0"/>
        </a:spcAft>
        <a:defRPr sz="2000">
          <a:solidFill>
            <a:schemeClr val="bg1"/>
          </a:solidFill>
          <a:latin typeface="Futura CEZ Medium" pitchFamily="2" charset="-18"/>
        </a:defRPr>
      </a:lvl5pPr>
      <a:lvl6pPr marL="457200" algn="l" defTabSz="895350" rtl="0" eaLnBrk="1" fontAlgn="base" hangingPunct="1">
        <a:spcBef>
          <a:spcPct val="0"/>
        </a:spcBef>
        <a:spcAft>
          <a:spcPct val="0"/>
        </a:spcAft>
        <a:defRPr sz="2000">
          <a:solidFill>
            <a:schemeClr val="bg1"/>
          </a:solidFill>
          <a:latin typeface="Futura CEZ Medium" pitchFamily="2" charset="-18"/>
        </a:defRPr>
      </a:lvl6pPr>
      <a:lvl7pPr marL="914400" algn="l" defTabSz="895350" rtl="0" eaLnBrk="1" fontAlgn="base" hangingPunct="1">
        <a:spcBef>
          <a:spcPct val="0"/>
        </a:spcBef>
        <a:spcAft>
          <a:spcPct val="0"/>
        </a:spcAft>
        <a:defRPr sz="2000">
          <a:solidFill>
            <a:schemeClr val="bg1"/>
          </a:solidFill>
          <a:latin typeface="Futura CEZ Medium" pitchFamily="2" charset="-18"/>
        </a:defRPr>
      </a:lvl7pPr>
      <a:lvl8pPr marL="1371600" algn="l" defTabSz="895350" rtl="0" eaLnBrk="1" fontAlgn="base" hangingPunct="1">
        <a:spcBef>
          <a:spcPct val="0"/>
        </a:spcBef>
        <a:spcAft>
          <a:spcPct val="0"/>
        </a:spcAft>
        <a:defRPr sz="2000">
          <a:solidFill>
            <a:schemeClr val="bg1"/>
          </a:solidFill>
          <a:latin typeface="Futura CEZ Medium" pitchFamily="2" charset="-18"/>
        </a:defRPr>
      </a:lvl8pPr>
      <a:lvl9pPr marL="1828800" algn="l" defTabSz="895350" rtl="0" eaLnBrk="1" fontAlgn="base" hangingPunct="1">
        <a:spcBef>
          <a:spcPct val="0"/>
        </a:spcBef>
        <a:spcAft>
          <a:spcPct val="0"/>
        </a:spcAft>
        <a:defRPr sz="2000">
          <a:solidFill>
            <a:schemeClr val="bg1"/>
          </a:solidFill>
          <a:latin typeface="Futura CEZ Medium" pitchFamily="2" charset="-18"/>
        </a:defRPr>
      </a:lvl9pPr>
    </p:titleStyle>
    <p:body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27" userDrawn="1">
          <p15:clr>
            <a:srgbClr val="F26B43"/>
          </p15:clr>
        </p15:guide>
        <p15:guide id="2" pos="2880" userDrawn="1">
          <p15:clr>
            <a:srgbClr val="F26B43"/>
          </p15:clr>
        </p15:guide>
        <p15:guide id="3" orient="horz" pos="777" userDrawn="1">
          <p15:clr>
            <a:srgbClr val="F26B43"/>
          </p15:clr>
        </p15:guide>
        <p15:guide id="4" orient="horz" pos="30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57.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7.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57.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98341" y="1686772"/>
            <a:ext cx="7242421" cy="2478499"/>
          </a:xfrm>
        </p:spPr>
        <p:txBody>
          <a:bodyPr/>
          <a:lstStyle/>
          <a:p>
            <a:r>
              <a:rPr lang="cs-CZ" sz="2800" dirty="0"/>
              <a:t>Nové přístupy ČEZ Distribuce ke zvýšení integrace DECE a jejich implementace v distribuční síti</a:t>
            </a:r>
            <a:r>
              <a:rPr lang="cs-CZ" sz="2800" dirty="0" smtClean="0"/>
              <a:t/>
            </a:r>
            <a:br>
              <a:rPr lang="cs-CZ" sz="2800" dirty="0" smtClean="0"/>
            </a:br>
            <a:endParaRPr lang="cs-CZ" sz="2800" dirty="0"/>
          </a:p>
        </p:txBody>
      </p:sp>
      <p:sp>
        <p:nvSpPr>
          <p:cNvPr id="3" name="Zástupný symbol pro text 2"/>
          <p:cNvSpPr>
            <a:spLocks noGrp="1"/>
          </p:cNvSpPr>
          <p:nvPr>
            <p:ph type="body" sz="quarter" idx="10"/>
          </p:nvPr>
        </p:nvSpPr>
        <p:spPr/>
        <p:txBody>
          <a:bodyPr/>
          <a:lstStyle/>
          <a:p>
            <a:r>
              <a:rPr lang="cs-CZ" dirty="0" smtClean="0"/>
              <a:t>15. 3. 2018</a:t>
            </a:r>
            <a:endParaRPr lang="cs-CZ" dirty="0"/>
          </a:p>
        </p:txBody>
      </p:sp>
      <p:sp>
        <p:nvSpPr>
          <p:cNvPr id="4" name="Zástupný symbol pro text 3"/>
          <p:cNvSpPr>
            <a:spLocks noGrp="1"/>
          </p:cNvSpPr>
          <p:nvPr>
            <p:ph type="body" sz="quarter" idx="11"/>
          </p:nvPr>
        </p:nvSpPr>
        <p:spPr>
          <a:xfrm>
            <a:off x="1417637" y="5612521"/>
            <a:ext cx="3547902" cy="653500"/>
          </a:xfrm>
        </p:spPr>
        <p:txBody>
          <a:bodyPr/>
          <a:lstStyle/>
          <a:p>
            <a:r>
              <a:rPr lang="cs-CZ" dirty="0" smtClean="0"/>
              <a:t>Jan Švec</a:t>
            </a:r>
          </a:p>
          <a:p>
            <a:r>
              <a:rPr lang="cs-CZ" dirty="0" smtClean="0"/>
              <a:t>útvar Strategie činností distributora</a:t>
            </a:r>
            <a:endParaRPr lang="cs-CZ" dirty="0"/>
          </a:p>
        </p:txBody>
      </p:sp>
    </p:spTree>
    <p:extLst>
      <p:ext uri="{BB962C8B-B14F-4D97-AF65-F5344CB8AC3E}">
        <p14:creationId xmlns:p14="http://schemas.microsoft.com/office/powerpoint/2010/main" val="25778435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smtClean="0">
                <a:solidFill>
                  <a:schemeClr val="accent2"/>
                </a:solidFill>
              </a:rPr>
              <a:t>Interflex</a:t>
            </a:r>
            <a:r>
              <a:rPr lang="cs-CZ" dirty="0" smtClean="0">
                <a:solidFill>
                  <a:schemeClr val="accent2"/>
                </a:solidFill>
              </a:rPr>
              <a:t>: ČEZ Distribuce DEMO2</a:t>
            </a:r>
            <a:br>
              <a:rPr lang="cs-CZ" dirty="0" smtClean="0">
                <a:solidFill>
                  <a:schemeClr val="accent2"/>
                </a:solidFill>
              </a:rPr>
            </a:br>
            <a:r>
              <a:rPr lang="cs-CZ" dirty="0" smtClean="0">
                <a:solidFill>
                  <a:schemeClr val="accent2"/>
                </a:solidFill>
              </a:rPr>
              <a:t>Cíle</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9</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Use </a:t>
            </a:r>
            <a:r>
              <a:rPr lang="cs-CZ" b="1" i="0" dirty="0" err="1"/>
              <a:t>cases</a:t>
            </a:r>
            <a:r>
              <a:rPr lang="cs-CZ" b="1" i="0" dirty="0"/>
              <a:t> ČEZ Distribuce pokrývají aktuální hlavní výzvy </a:t>
            </a:r>
            <a:r>
              <a:rPr lang="cs-CZ" b="1" i="0" dirty="0" smtClean="0"/>
              <a:t>DSO</a:t>
            </a:r>
          </a:p>
          <a:p>
            <a:pPr marL="466725" lvl="1" indent="-285750"/>
            <a:r>
              <a:rPr lang="cs-CZ" i="0" dirty="0" smtClean="0"/>
              <a:t>zvýšení </a:t>
            </a:r>
            <a:r>
              <a:rPr lang="cs-CZ" i="0" dirty="0"/>
              <a:t>možnosti připojování decentrálních </a:t>
            </a:r>
            <a:r>
              <a:rPr lang="cs-CZ" i="0" dirty="0" smtClean="0"/>
              <a:t>výroben</a:t>
            </a:r>
          </a:p>
          <a:p>
            <a:pPr marL="466725" lvl="1" indent="-285750"/>
            <a:r>
              <a:rPr lang="cs-CZ" i="0" dirty="0" smtClean="0"/>
              <a:t>rozvoj </a:t>
            </a:r>
            <a:r>
              <a:rPr lang="cs-CZ" i="0" dirty="0" err="1" smtClean="0"/>
              <a:t>elektromobility</a:t>
            </a:r>
            <a:endParaRPr lang="cs-CZ" i="0" dirty="0" smtClean="0"/>
          </a:p>
          <a:p>
            <a:pPr marL="466725" lvl="1" indent="-285750"/>
            <a:r>
              <a:rPr lang="cs-CZ" i="0" dirty="0" smtClean="0"/>
              <a:t>akumulace </a:t>
            </a:r>
            <a:r>
              <a:rPr lang="cs-CZ" i="0" dirty="0"/>
              <a:t>el. energie na straně </a:t>
            </a:r>
            <a:r>
              <a:rPr lang="cs-CZ" i="0" dirty="0" smtClean="0"/>
              <a:t>zákazníků</a:t>
            </a:r>
          </a:p>
          <a:p>
            <a:pPr marL="285750" indent="-285750">
              <a:buFont typeface="Wingdings" panose="05000000000000000000" pitchFamily="2" charset="2"/>
              <a:buChar char="§"/>
            </a:pPr>
            <a:r>
              <a:rPr lang="cs-CZ" b="1" i="0" dirty="0" smtClean="0"/>
              <a:t>Úkoly</a:t>
            </a:r>
            <a:endParaRPr lang="cs-CZ" b="1" i="0" dirty="0"/>
          </a:p>
          <a:p>
            <a:pPr marL="466725" lvl="1" indent="-285750"/>
            <a:r>
              <a:rPr lang="cs-CZ" i="0" dirty="0"/>
              <a:t>Projekt je zaměřený na </a:t>
            </a:r>
            <a:r>
              <a:rPr lang="cs-CZ" i="0" u="sng" dirty="0"/>
              <a:t>testování funkcí, které zatím nejsou standardem v rámci </a:t>
            </a:r>
            <a:r>
              <a:rPr lang="cs-CZ" i="0" u="sng" dirty="0" smtClean="0"/>
              <a:t>DSO</a:t>
            </a:r>
            <a:r>
              <a:rPr lang="cs-CZ" i="0" dirty="0" smtClean="0"/>
              <a:t>.</a:t>
            </a:r>
            <a:endParaRPr lang="cs-CZ" i="0" dirty="0"/>
          </a:p>
          <a:p>
            <a:pPr marL="466725" lvl="1" indent="-285750"/>
            <a:r>
              <a:rPr lang="cs-CZ" i="0" dirty="0"/>
              <a:t>Hlavním úkolem je </a:t>
            </a:r>
            <a:r>
              <a:rPr lang="cs-CZ" i="0" u="sng" dirty="0"/>
              <a:t>zvýšit možnost připojování decentrálních výroben</a:t>
            </a:r>
            <a:r>
              <a:rPr lang="cs-CZ" i="0" dirty="0"/>
              <a:t> a lepší integrace dobíjecích stanic pro elektromobily do </a:t>
            </a:r>
            <a:r>
              <a:rPr lang="cs-CZ" i="0" dirty="0" smtClean="0"/>
              <a:t>DS.</a:t>
            </a:r>
            <a:endParaRPr lang="cs-CZ" i="0" dirty="0"/>
          </a:p>
          <a:p>
            <a:pPr marL="285750" indent="-285750">
              <a:buFont typeface="Wingdings" panose="05000000000000000000" pitchFamily="2" charset="2"/>
              <a:buChar char="§"/>
            </a:pPr>
            <a:r>
              <a:rPr lang="cs-CZ" b="1" i="0" dirty="0" smtClean="0"/>
              <a:t>Hlavní cíle</a:t>
            </a:r>
            <a:endParaRPr lang="cs-CZ" b="1" i="0" dirty="0"/>
          </a:p>
          <a:p>
            <a:pPr marL="466725" lvl="1" indent="-285750"/>
            <a:r>
              <a:rPr lang="cs-CZ" i="0" dirty="0" smtClean="0"/>
              <a:t>integrace </a:t>
            </a:r>
            <a:r>
              <a:rPr lang="cs-CZ" i="0" dirty="0"/>
              <a:t>FVE s chytrými střídači: funkce Q(U) a P(U)</a:t>
            </a:r>
          </a:p>
          <a:p>
            <a:pPr marL="466725" lvl="1" indent="-285750"/>
            <a:r>
              <a:rPr lang="cs-CZ" i="0" dirty="0"/>
              <a:t>U/Q regulace výroben na hladině </a:t>
            </a:r>
            <a:r>
              <a:rPr lang="cs-CZ" i="0" dirty="0" err="1"/>
              <a:t>vn</a:t>
            </a:r>
            <a:r>
              <a:rPr lang="cs-CZ" i="0" dirty="0"/>
              <a:t> (FVE, VTE, </a:t>
            </a:r>
            <a:r>
              <a:rPr lang="cs-CZ" i="0" dirty="0" smtClean="0"/>
              <a:t>BPS, MVE)</a:t>
            </a:r>
            <a:endParaRPr lang="cs-CZ" i="0" dirty="0"/>
          </a:p>
          <a:p>
            <a:pPr marL="466725" lvl="1" indent="-285750"/>
            <a:r>
              <a:rPr lang="cs-CZ" i="0" dirty="0" smtClean="0"/>
              <a:t>vývoj </a:t>
            </a:r>
            <a:r>
              <a:rPr lang="cs-CZ" i="0" dirty="0"/>
              <a:t>a nasazení chytrých dobíjecích stanic pro elektromobily</a:t>
            </a:r>
          </a:p>
          <a:p>
            <a:pPr marL="466725" lvl="1" indent="-285750"/>
            <a:r>
              <a:rPr lang="cs-CZ" i="0" dirty="0" smtClean="0"/>
              <a:t>integrace </a:t>
            </a:r>
            <a:r>
              <a:rPr lang="cs-CZ" i="0" dirty="0"/>
              <a:t>FVE ve spojení s akumulací (baterie)</a:t>
            </a:r>
          </a:p>
          <a:p>
            <a:pPr marL="285750" indent="-285750">
              <a:buFont typeface="Wingdings" panose="05000000000000000000" pitchFamily="2" charset="2"/>
              <a:buChar char="§"/>
            </a:pPr>
            <a:endParaRPr lang="cs-CZ" b="1" i="0" dirty="0" smtClean="0"/>
          </a:p>
          <a:p>
            <a:pPr marL="285750" indent="-285750">
              <a:buFont typeface="Wingdings" panose="05000000000000000000" pitchFamily="2" charset="2"/>
              <a:buChar char="§"/>
            </a:pPr>
            <a:r>
              <a:rPr lang="cs-CZ" b="1" i="0" dirty="0" smtClean="0"/>
              <a:t>Návrh </a:t>
            </a:r>
            <a:r>
              <a:rPr lang="cs-CZ" b="1" i="0" dirty="0"/>
              <a:t>technického řešení → testy interoperability v laboratoři → implementace → testování → vyhodnocení</a:t>
            </a:r>
          </a:p>
          <a:p>
            <a:pPr marL="285750" indent="-285750"/>
            <a:endParaRPr lang="cs-CZ" b="1" i="0" dirty="0"/>
          </a:p>
          <a:p>
            <a:pPr marL="285750" indent="-285750">
              <a:buClr>
                <a:srgbClr val="F24F00"/>
              </a:buClr>
              <a:buFont typeface="Wingdings" panose="05000000000000000000" pitchFamily="2" charset="2"/>
              <a:buChar char="§"/>
            </a:pPr>
            <a:endParaRPr lang="cs-CZ" i="0" dirty="0" smtClean="0"/>
          </a:p>
          <a:p>
            <a:pPr marL="285750" indent="-285750">
              <a:buClr>
                <a:srgbClr val="F24F00"/>
              </a:buClr>
              <a:buFont typeface="Wingdings" panose="05000000000000000000" pitchFamily="2" charset="2"/>
              <a:buChar char="§"/>
            </a:pPr>
            <a:endParaRPr lang="cs-CZ" i="0" dirty="0"/>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p:txBody>
      </p:sp>
    </p:spTree>
    <p:extLst>
      <p:ext uri="{BB962C8B-B14F-4D97-AF65-F5344CB8AC3E}">
        <p14:creationId xmlns:p14="http://schemas.microsoft.com/office/powerpoint/2010/main" val="3622750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smtClean="0">
                <a:solidFill>
                  <a:schemeClr val="accent2"/>
                </a:solidFill>
              </a:rPr>
              <a:t>Interflex</a:t>
            </a:r>
            <a:r>
              <a:rPr lang="cs-CZ" dirty="0" smtClean="0">
                <a:solidFill>
                  <a:schemeClr val="accent2"/>
                </a:solidFill>
              </a:rPr>
              <a:t>: ČEZ Distribuce DEMO2</a:t>
            </a:r>
            <a:br>
              <a:rPr lang="cs-CZ" dirty="0" smtClean="0">
                <a:solidFill>
                  <a:schemeClr val="accent2"/>
                </a:solidFill>
              </a:rPr>
            </a:br>
            <a:r>
              <a:rPr lang="cs-CZ" dirty="0" smtClean="0">
                <a:solidFill>
                  <a:schemeClr val="accent2"/>
                </a:solidFill>
              </a:rPr>
              <a:t>Oblasti a partneři</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10</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Oblasti</a:t>
            </a:r>
          </a:p>
          <a:p>
            <a:pPr marL="466725" lvl="1" indent="-285750"/>
            <a:r>
              <a:rPr lang="cs-CZ" i="0" dirty="0" smtClean="0"/>
              <a:t>více lokalit s vhodnými parametry</a:t>
            </a:r>
          </a:p>
          <a:p>
            <a:pPr marL="466725" lvl="1" indent="-285750"/>
            <a:r>
              <a:rPr lang="cs-CZ" i="0" dirty="0"/>
              <a:t>prokázat interoperabilitu a </a:t>
            </a:r>
            <a:r>
              <a:rPr lang="cs-CZ" i="0" dirty="0" err="1" smtClean="0"/>
              <a:t>replikovatelnost</a:t>
            </a:r>
            <a:r>
              <a:rPr lang="cs-CZ" i="0" dirty="0" smtClean="0"/>
              <a:t/>
            </a:r>
            <a:br>
              <a:rPr lang="cs-CZ" i="0" dirty="0" smtClean="0"/>
            </a:br>
            <a:r>
              <a:rPr lang="cs-CZ" i="0" dirty="0" smtClean="0"/>
              <a:t>navržených </a:t>
            </a:r>
            <a:r>
              <a:rPr lang="cs-CZ" i="0" dirty="0"/>
              <a:t>řešení</a:t>
            </a:r>
          </a:p>
          <a:p>
            <a:pPr marL="466725" lvl="1" indent="-285750"/>
            <a:endParaRPr lang="cs-CZ" i="0" dirty="0"/>
          </a:p>
          <a:p>
            <a:pPr marL="285750" indent="-285750"/>
            <a:endParaRPr lang="cs-CZ" b="1" i="0" dirty="0"/>
          </a:p>
          <a:p>
            <a:pPr marL="285750" indent="-285750">
              <a:buClr>
                <a:srgbClr val="F24F00"/>
              </a:buClr>
              <a:buFont typeface="Wingdings" panose="05000000000000000000" pitchFamily="2" charset="2"/>
              <a:buChar char="§"/>
            </a:pPr>
            <a:endParaRPr lang="cs-CZ" i="0" dirty="0" smtClean="0"/>
          </a:p>
          <a:p>
            <a:pPr marL="285750" indent="-285750">
              <a:buClr>
                <a:srgbClr val="F24F00"/>
              </a:buClr>
              <a:buFont typeface="Wingdings" panose="05000000000000000000" pitchFamily="2" charset="2"/>
              <a:buChar char="§"/>
            </a:pPr>
            <a:endParaRPr lang="cs-CZ" i="0" dirty="0"/>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p:txBody>
      </p:sp>
      <p:pic>
        <p:nvPicPr>
          <p:cNvPr id="6" name="Obráze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5" y="2693107"/>
            <a:ext cx="5148500" cy="3420614"/>
          </a:xfrm>
          <a:prstGeom prst="rect">
            <a:avLst/>
          </a:prstGeom>
        </p:spPr>
      </p:pic>
      <p:pic>
        <p:nvPicPr>
          <p:cNvPr id="7" name="Obráze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251" y="1547355"/>
            <a:ext cx="3895368" cy="949661"/>
          </a:xfrm>
          <a:prstGeom prst="rect">
            <a:avLst/>
          </a:prstGeom>
        </p:spPr>
      </p:pic>
      <p:pic>
        <p:nvPicPr>
          <p:cNvPr id="8" name="Obráze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9693" y="2693107"/>
            <a:ext cx="2574876" cy="710666"/>
          </a:xfrm>
          <a:prstGeom prst="rect">
            <a:avLst/>
          </a:prstGeom>
        </p:spPr>
      </p:pic>
      <p:pic>
        <p:nvPicPr>
          <p:cNvPr id="9" name="Obráze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7473" y="3649141"/>
            <a:ext cx="3540369" cy="742550"/>
          </a:xfrm>
          <a:prstGeom prst="rect">
            <a:avLst/>
          </a:prstGeom>
        </p:spPr>
      </p:pic>
      <p:pic>
        <p:nvPicPr>
          <p:cNvPr id="10" name="Obrázek 9"/>
          <p:cNvPicPr>
            <a:picLocks noChangeAspect="1"/>
          </p:cNvPicPr>
          <p:nvPr/>
        </p:nvPicPr>
        <p:blipFill rotWithShape="1">
          <a:blip r:embed="rId6">
            <a:extLst>
              <a:ext uri="{28A0092B-C50C-407E-A947-70E740481C1C}">
                <a14:useLocalDpi xmlns:a14="http://schemas.microsoft.com/office/drawing/2010/main" val="0"/>
              </a:ext>
            </a:extLst>
          </a:blip>
          <a:srcRect t="36318" b="36538"/>
          <a:stretch/>
        </p:blipFill>
        <p:spPr>
          <a:xfrm>
            <a:off x="5838090" y="4524202"/>
            <a:ext cx="2551618" cy="692626"/>
          </a:xfrm>
          <a:prstGeom prst="rect">
            <a:avLst/>
          </a:prstGeom>
        </p:spPr>
      </p:pic>
      <p:pic>
        <p:nvPicPr>
          <p:cNvPr id="11" name="Picture 2" descr="logo_CEZsolarni"/>
          <p:cNvPicPr>
            <a:picLocks noChangeAspect="1" noChangeArrowheads="1"/>
          </p:cNvPicPr>
          <p:nvPr/>
        </p:nvPicPr>
        <p:blipFill>
          <a:blip r:embed="rId7" cstate="print">
            <a:extLst>
              <a:ext uri="{28A0092B-C50C-407E-A947-70E740481C1C}">
                <a14:useLocalDpi xmlns:a14="http://schemas.microsoft.com/office/drawing/2010/main" val="0"/>
              </a:ext>
            </a:extLst>
          </a:blip>
          <a:srcRect t="22194" r="23462" b="22194"/>
          <a:stretch>
            <a:fillRect/>
          </a:stretch>
        </p:blipFill>
        <p:spPr bwMode="auto">
          <a:xfrm>
            <a:off x="5650522" y="5307897"/>
            <a:ext cx="2935062" cy="9410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extLst>
      <p:ext uri="{BB962C8B-B14F-4D97-AF65-F5344CB8AC3E}">
        <p14:creationId xmlns:p14="http://schemas.microsoft.com/office/powerpoint/2010/main" val="1223541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a:solidFill>
                  <a:schemeClr val="accent2"/>
                </a:solidFill>
              </a:rPr>
              <a:t>Interflex</a:t>
            </a:r>
            <a:r>
              <a:rPr lang="cs-CZ" dirty="0">
                <a:solidFill>
                  <a:schemeClr val="accent2"/>
                </a:solidFill>
              </a:rPr>
              <a:t>: ČEZ Distribuce DEMO2</a:t>
            </a:r>
            <a:br>
              <a:rPr lang="cs-CZ" dirty="0">
                <a:solidFill>
                  <a:schemeClr val="accent2"/>
                </a:solidFill>
              </a:rPr>
            </a:br>
            <a:r>
              <a:rPr lang="cs-CZ" dirty="0" smtClean="0">
                <a:solidFill>
                  <a:schemeClr val="accent2"/>
                </a:solidFill>
              </a:rPr>
              <a:t>Use Case 1</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11</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Zvýšení </a:t>
            </a:r>
            <a:r>
              <a:rPr lang="cs-CZ" b="1" i="0" dirty="0" err="1"/>
              <a:t>připojitelnosti</a:t>
            </a:r>
            <a:r>
              <a:rPr lang="cs-CZ" b="1" i="0" dirty="0"/>
              <a:t> DECE na hladině </a:t>
            </a:r>
            <a:r>
              <a:rPr lang="cs-CZ" b="1" i="0" dirty="0" err="1" smtClean="0"/>
              <a:t>nn</a:t>
            </a:r>
            <a:r>
              <a:rPr lang="cs-CZ" b="1" i="0" dirty="0" smtClean="0"/>
              <a:t> pomocí </a:t>
            </a:r>
            <a:r>
              <a:rPr lang="cs-CZ" b="1" i="0" dirty="0"/>
              <a:t>chytrých </a:t>
            </a:r>
            <a:r>
              <a:rPr lang="cs-CZ" b="1" i="0" dirty="0" smtClean="0"/>
              <a:t>střídačů </a:t>
            </a:r>
            <a:r>
              <a:rPr lang="cs-CZ" b="1" i="0" dirty="0"/>
              <a:t>FVE</a:t>
            </a:r>
          </a:p>
          <a:p>
            <a:pPr marL="466725" lvl="1" indent="-285750"/>
            <a:r>
              <a:rPr lang="cs-CZ" i="0" dirty="0" smtClean="0"/>
              <a:t>chytré </a:t>
            </a:r>
            <a:r>
              <a:rPr lang="cs-CZ" i="0" dirty="0"/>
              <a:t>střídače  vybavené funkcemi Q(U) a P(U) umožní zvýšení </a:t>
            </a:r>
            <a:r>
              <a:rPr lang="cs-CZ" i="0" dirty="0" err="1"/>
              <a:t>připojitelnosti</a:t>
            </a:r>
            <a:r>
              <a:rPr lang="cs-CZ" i="0" dirty="0"/>
              <a:t> FVE</a:t>
            </a:r>
          </a:p>
          <a:p>
            <a:pPr marL="466725" lvl="1" indent="-285750"/>
            <a:r>
              <a:rPr lang="cs-CZ" i="0" dirty="0" smtClean="0"/>
              <a:t>funkce </a:t>
            </a:r>
            <a:r>
              <a:rPr lang="cs-CZ" i="0" dirty="0"/>
              <a:t>Q(U) a P(U) pracují </a:t>
            </a:r>
            <a:r>
              <a:rPr lang="cs-CZ" i="0" u="sng" dirty="0" smtClean="0"/>
              <a:t>autonomně </a:t>
            </a:r>
            <a:r>
              <a:rPr lang="cs-CZ" i="0" u="sng" dirty="0"/>
              <a:t>bez nutnosti komunikace</a:t>
            </a:r>
            <a:r>
              <a:rPr lang="cs-CZ" i="0" dirty="0"/>
              <a:t> se systémy DSO</a:t>
            </a:r>
          </a:p>
          <a:p>
            <a:pPr marL="647700" lvl="2" indent="-285750"/>
            <a:r>
              <a:rPr lang="cs-CZ" b="1" i="0" dirty="0" smtClean="0"/>
              <a:t>Q(U</a:t>
            </a:r>
            <a:r>
              <a:rPr lang="cs-CZ" b="1" i="0" dirty="0"/>
              <a:t>) </a:t>
            </a:r>
            <a:r>
              <a:rPr lang="cs-CZ" i="0" dirty="0" smtClean="0"/>
              <a:t>– </a:t>
            </a:r>
            <a:r>
              <a:rPr lang="cs-CZ" i="0" dirty="0"/>
              <a:t>automatická dodávka/odběr Q dle měřené hodnoty U v místě připojení </a:t>
            </a:r>
            <a:endParaRPr lang="cs-CZ" i="0" dirty="0" smtClean="0"/>
          </a:p>
          <a:p>
            <a:pPr marL="647700" lvl="2" indent="-285750"/>
            <a:r>
              <a:rPr lang="cs-CZ" b="1" i="0" dirty="0"/>
              <a:t>P(U) </a:t>
            </a:r>
            <a:r>
              <a:rPr lang="cs-CZ" i="0" dirty="0" smtClean="0"/>
              <a:t>–</a:t>
            </a:r>
            <a:r>
              <a:rPr lang="cs-CZ" b="1" i="0" dirty="0" smtClean="0"/>
              <a:t> </a:t>
            </a:r>
            <a:r>
              <a:rPr lang="cs-CZ" i="0" dirty="0" smtClean="0"/>
              <a:t>automatické </a:t>
            </a:r>
            <a:r>
              <a:rPr lang="cs-CZ" i="0" dirty="0"/>
              <a:t>snižování činného výkonu v případě </a:t>
            </a:r>
            <a:r>
              <a:rPr lang="cs-CZ" i="0" dirty="0" smtClean="0"/>
              <a:t>nadpětí </a:t>
            </a:r>
            <a:r>
              <a:rPr lang="cs-CZ" i="0" dirty="0"/>
              <a:t>v místě </a:t>
            </a:r>
            <a:r>
              <a:rPr lang="cs-CZ" i="0" dirty="0" smtClean="0"/>
              <a:t>připojení</a:t>
            </a:r>
          </a:p>
          <a:p>
            <a:pPr marL="285750" indent="-285750">
              <a:buClr>
                <a:srgbClr val="F24F00"/>
              </a:buClr>
              <a:buFont typeface="Wingdings" panose="05000000000000000000" pitchFamily="2" charset="2"/>
              <a:buChar char="§"/>
            </a:pPr>
            <a:r>
              <a:rPr lang="cs-CZ" b="1" i="0" dirty="0" smtClean="0"/>
              <a:t>Funkce definované </a:t>
            </a:r>
            <a:r>
              <a:rPr lang="cs-CZ" b="1" i="0" dirty="0"/>
              <a:t>v normě EN 50438:2013 a CENELEC TS </a:t>
            </a:r>
            <a:r>
              <a:rPr lang="cs-CZ" b="1" i="0" dirty="0" smtClean="0"/>
              <a:t>50549:1, již dnes vyžadovány pro výrobny na </a:t>
            </a:r>
            <a:r>
              <a:rPr lang="cs-CZ" b="1" i="0" dirty="0" err="1" smtClean="0"/>
              <a:t>nn</a:t>
            </a:r>
            <a:endParaRPr lang="cs-CZ" b="1" i="0" dirty="0"/>
          </a:p>
        </p:txBody>
      </p:sp>
      <p:pic>
        <p:nvPicPr>
          <p:cNvPr id="3" name="Obráze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886" y="3541719"/>
            <a:ext cx="4569874" cy="2712677"/>
          </a:xfrm>
          <a:prstGeom prst="rect">
            <a:avLst/>
          </a:prstGeom>
        </p:spPr>
      </p:pic>
      <p:pic>
        <p:nvPicPr>
          <p:cNvPr id="9" name="Obráze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0954" y="3532397"/>
            <a:ext cx="4396157" cy="2741444"/>
          </a:xfrm>
          <a:prstGeom prst="rect">
            <a:avLst/>
          </a:prstGeom>
        </p:spPr>
      </p:pic>
    </p:spTree>
    <p:extLst>
      <p:ext uri="{BB962C8B-B14F-4D97-AF65-F5344CB8AC3E}">
        <p14:creationId xmlns:p14="http://schemas.microsoft.com/office/powerpoint/2010/main" val="12066812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a:solidFill>
                  <a:schemeClr val="accent2"/>
                </a:solidFill>
              </a:rPr>
              <a:t>Interflex</a:t>
            </a:r>
            <a:r>
              <a:rPr lang="cs-CZ" dirty="0">
                <a:solidFill>
                  <a:schemeClr val="accent2"/>
                </a:solidFill>
              </a:rPr>
              <a:t>: ČEZ Distribuce DEMO2</a:t>
            </a:r>
            <a:br>
              <a:rPr lang="cs-CZ" dirty="0">
                <a:solidFill>
                  <a:schemeClr val="accent2"/>
                </a:solidFill>
              </a:rPr>
            </a:br>
            <a:r>
              <a:rPr lang="cs-CZ" dirty="0" smtClean="0">
                <a:solidFill>
                  <a:schemeClr val="accent2"/>
                </a:solidFill>
              </a:rPr>
              <a:t>Use Case 1</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12</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Funkce </a:t>
            </a:r>
            <a:r>
              <a:rPr lang="cs-CZ" b="1" i="0" dirty="0"/>
              <a:t>Q(U) a </a:t>
            </a:r>
            <a:r>
              <a:rPr lang="cs-CZ" b="1" i="0" dirty="0" smtClean="0"/>
              <a:t>P(U)</a:t>
            </a:r>
          </a:p>
          <a:p>
            <a:pPr marL="466725" lvl="1" indent="-285750"/>
            <a:r>
              <a:rPr lang="cs-CZ" i="0" u="sng" dirty="0" smtClean="0"/>
              <a:t>stabilizace </a:t>
            </a:r>
            <a:r>
              <a:rPr lang="cs-CZ" i="0" u="sng" dirty="0"/>
              <a:t>napětí</a:t>
            </a:r>
          </a:p>
          <a:p>
            <a:pPr marL="466725" lvl="1" indent="-285750"/>
            <a:r>
              <a:rPr lang="cs-CZ" i="0" dirty="0" smtClean="0"/>
              <a:t>dodávkou Q může kompenzovat poklesy </a:t>
            </a:r>
            <a:r>
              <a:rPr lang="cs-CZ" i="0" dirty="0"/>
              <a:t>napětí způsobené odběry</a:t>
            </a:r>
          </a:p>
          <a:p>
            <a:pPr marL="466725" lvl="1" indent="-285750"/>
            <a:r>
              <a:rPr lang="cs-CZ" i="0" dirty="0" smtClean="0"/>
              <a:t>umožňují </a:t>
            </a:r>
            <a:r>
              <a:rPr lang="cs-CZ" i="0" u="sng" dirty="0"/>
              <a:t>vyšší </a:t>
            </a:r>
            <a:r>
              <a:rPr lang="cs-CZ" i="0" u="sng" dirty="0" err="1"/>
              <a:t>připojitelnost</a:t>
            </a:r>
            <a:r>
              <a:rPr lang="cs-CZ" i="0" u="sng" dirty="0"/>
              <a:t> zdrojů do DS</a:t>
            </a:r>
            <a:r>
              <a:rPr lang="cs-CZ" i="0" dirty="0"/>
              <a:t> bez rizika překročení úrovně napětí dle ČSN EN </a:t>
            </a:r>
            <a:r>
              <a:rPr lang="cs-CZ" i="0" dirty="0" smtClean="0"/>
              <a:t>50160</a:t>
            </a:r>
            <a:r>
              <a:rPr lang="cs-CZ" i="0" dirty="0"/>
              <a:t>, </a:t>
            </a:r>
            <a:r>
              <a:rPr lang="cs-CZ" i="0" dirty="0" smtClean="0"/>
              <a:t>snaha </a:t>
            </a:r>
            <a:r>
              <a:rPr lang="cs-CZ" i="0" dirty="0"/>
              <a:t>zabránit odpojení výroben </a:t>
            </a:r>
            <a:r>
              <a:rPr lang="cs-CZ" i="0" dirty="0" err="1"/>
              <a:t>nadpěťovými</a:t>
            </a:r>
            <a:r>
              <a:rPr lang="cs-CZ" i="0" dirty="0"/>
              <a:t> ochranami</a:t>
            </a:r>
          </a:p>
          <a:p>
            <a:pPr marL="285750" indent="-285750">
              <a:buClr>
                <a:srgbClr val="F24F00"/>
              </a:buClr>
              <a:buFont typeface="Wingdings" panose="05000000000000000000" pitchFamily="2" charset="2"/>
              <a:buChar char="§"/>
            </a:pPr>
            <a:endParaRPr lang="cs-CZ" b="1" i="0" dirty="0" smtClean="0"/>
          </a:p>
          <a:p>
            <a:pPr marL="466725" lvl="1" indent="-285750"/>
            <a:r>
              <a:rPr lang="cs-CZ" i="0" dirty="0" smtClean="0"/>
              <a:t>V </a:t>
            </a:r>
            <a:r>
              <a:rPr lang="cs-CZ" i="0" dirty="0"/>
              <a:t>rámci projektu </a:t>
            </a:r>
            <a:r>
              <a:rPr lang="cs-CZ" i="0" dirty="0" err="1"/>
              <a:t>Interflex</a:t>
            </a:r>
            <a:r>
              <a:rPr lang="cs-CZ" i="0" dirty="0"/>
              <a:t> </a:t>
            </a:r>
            <a:r>
              <a:rPr lang="cs-CZ" i="0" dirty="0" smtClean="0"/>
              <a:t>jsou </a:t>
            </a:r>
            <a:r>
              <a:rPr lang="cs-CZ" i="0" dirty="0"/>
              <a:t>funkce testovány v 2 oblastech s různou topologií </a:t>
            </a:r>
            <a:r>
              <a:rPr lang="cs-CZ" i="0" dirty="0" smtClean="0"/>
              <a:t>sítě. Jedná se o </a:t>
            </a:r>
            <a:r>
              <a:rPr lang="cs-CZ" i="0" u="sng" dirty="0" smtClean="0"/>
              <a:t>střídače pro střešní FVE</a:t>
            </a:r>
            <a:r>
              <a:rPr lang="cs-CZ" i="0" dirty="0" smtClean="0"/>
              <a:t> cca do 10 kW.</a:t>
            </a:r>
          </a:p>
          <a:p>
            <a:pPr marL="647700" lvl="2" indent="-285750"/>
            <a:r>
              <a:rPr lang="cs-CZ" i="0" dirty="0"/>
              <a:t>Budou poskytovat Q v rozsahu cos </a:t>
            </a:r>
            <a:r>
              <a:rPr lang="cs-CZ" i="0" dirty="0">
                <a:latin typeface="Symbol" panose="05050102010706020507" pitchFamily="18" charset="2"/>
              </a:rPr>
              <a:t>j</a:t>
            </a:r>
            <a:r>
              <a:rPr lang="cs-CZ" i="0" dirty="0"/>
              <a:t> = </a:t>
            </a:r>
            <a:r>
              <a:rPr lang="cs-CZ" i="0" dirty="0" smtClean="0"/>
              <a:t>0,90ind </a:t>
            </a:r>
            <a:r>
              <a:rPr lang="cs-CZ" i="0" dirty="0"/>
              <a:t>÷ 1 ÷ </a:t>
            </a:r>
            <a:r>
              <a:rPr lang="cs-CZ" i="0" dirty="0" smtClean="0"/>
              <a:t>0,90cap</a:t>
            </a:r>
            <a:r>
              <a:rPr lang="cs-CZ" i="0" dirty="0"/>
              <a:t>.</a:t>
            </a:r>
          </a:p>
          <a:p>
            <a:pPr marL="285750" indent="-285750">
              <a:buClr>
                <a:srgbClr val="F24F00"/>
              </a:buClr>
              <a:buFont typeface="Wingdings" panose="05000000000000000000" pitchFamily="2" charset="2"/>
              <a:buChar char="§"/>
            </a:pPr>
            <a:endParaRPr lang="cs-CZ" i="0" dirty="0" smtClean="0"/>
          </a:p>
          <a:p>
            <a:pPr marL="466725" lvl="1" indent="-285750"/>
            <a:r>
              <a:rPr lang="cs-CZ" i="0" dirty="0" smtClean="0"/>
              <a:t>Kvůli </a:t>
            </a:r>
            <a:r>
              <a:rPr lang="cs-CZ" i="0" dirty="0"/>
              <a:t>testování vlivu funkcí na napětí v DS budou v oblastech nasazeny i </a:t>
            </a:r>
            <a:r>
              <a:rPr lang="cs-CZ" i="0" u="sng" dirty="0"/>
              <a:t>OLTC </a:t>
            </a:r>
            <a:r>
              <a:rPr lang="cs-CZ" i="0" u="sng" dirty="0" smtClean="0"/>
              <a:t>transformátory</a:t>
            </a:r>
            <a:r>
              <a:rPr lang="cs-CZ" i="0" dirty="0" smtClean="0"/>
              <a:t> </a:t>
            </a:r>
            <a:r>
              <a:rPr lang="cs-CZ" i="0" dirty="0"/>
              <a:t>(zajistí možnost regulovat napětí v síti </a:t>
            </a:r>
            <a:r>
              <a:rPr lang="cs-CZ" i="0" dirty="0" err="1"/>
              <a:t>nn</a:t>
            </a:r>
            <a:r>
              <a:rPr lang="cs-CZ" i="0" dirty="0"/>
              <a:t> pro potřeby testování</a:t>
            </a:r>
            <a:r>
              <a:rPr lang="cs-CZ" i="0" dirty="0" smtClean="0"/>
              <a:t>).</a:t>
            </a:r>
            <a:endParaRPr lang="cs-CZ" i="0" dirty="0"/>
          </a:p>
          <a:p>
            <a:pPr marL="285750" indent="-285750">
              <a:buClr>
                <a:srgbClr val="F24F00"/>
              </a:buClr>
              <a:buFont typeface="Wingdings" panose="05000000000000000000" pitchFamily="2" charset="2"/>
              <a:buChar char="§"/>
            </a:pPr>
            <a:endParaRPr lang="cs-CZ" i="0" dirty="0" smtClean="0"/>
          </a:p>
          <a:p>
            <a:pPr marL="466725" lvl="1" indent="-285750"/>
            <a:r>
              <a:rPr lang="cs-CZ" i="0" dirty="0" smtClean="0"/>
              <a:t>ČEZ </a:t>
            </a:r>
            <a:r>
              <a:rPr lang="cs-CZ" i="0" dirty="0"/>
              <a:t>Distribuce na základě výsledků testování navrhne </a:t>
            </a:r>
            <a:r>
              <a:rPr lang="cs-CZ" i="0" u="sng" dirty="0"/>
              <a:t>úpravu výpočtu </a:t>
            </a:r>
            <a:r>
              <a:rPr lang="cs-CZ" i="0" u="sng" dirty="0" err="1"/>
              <a:t>připojitelnosti</a:t>
            </a:r>
            <a:r>
              <a:rPr lang="cs-CZ" i="0" dirty="0"/>
              <a:t> decentrálních výroben na hladině </a:t>
            </a:r>
            <a:r>
              <a:rPr lang="cs-CZ" i="0" dirty="0" err="1"/>
              <a:t>nn</a:t>
            </a:r>
            <a:r>
              <a:rPr lang="cs-CZ" i="0" dirty="0"/>
              <a:t> (za podmínky, že budou všechny nové výrobny vybaveny funkcemi Q(U) a P(U</a:t>
            </a:r>
            <a:r>
              <a:rPr lang="cs-CZ" i="0" dirty="0" smtClean="0"/>
              <a:t>)).</a:t>
            </a:r>
            <a:endParaRPr lang="cs-CZ" i="0" dirty="0"/>
          </a:p>
          <a:p>
            <a:pPr>
              <a:buClr>
                <a:srgbClr val="F24F00"/>
              </a:buClr>
            </a:pPr>
            <a:endParaRPr lang="cs-CZ" b="1" i="0" dirty="0"/>
          </a:p>
        </p:txBody>
      </p:sp>
    </p:spTree>
    <p:extLst>
      <p:ext uri="{BB962C8B-B14F-4D97-AF65-F5344CB8AC3E}">
        <p14:creationId xmlns:p14="http://schemas.microsoft.com/office/powerpoint/2010/main" val="3107582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a:solidFill>
                  <a:schemeClr val="accent2"/>
                </a:solidFill>
              </a:rPr>
              <a:t>Interflex</a:t>
            </a:r>
            <a:r>
              <a:rPr lang="cs-CZ" dirty="0">
                <a:solidFill>
                  <a:schemeClr val="accent2"/>
                </a:solidFill>
              </a:rPr>
              <a:t>: ČEZ Distribuce DEMO2</a:t>
            </a:r>
            <a:br>
              <a:rPr lang="cs-CZ" dirty="0">
                <a:solidFill>
                  <a:schemeClr val="accent2"/>
                </a:solidFill>
              </a:rPr>
            </a:br>
            <a:r>
              <a:rPr lang="cs-CZ" dirty="0" smtClean="0">
                <a:solidFill>
                  <a:schemeClr val="accent2"/>
                </a:solidFill>
              </a:rPr>
              <a:t>Use Case 2</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13</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Zvýšení </a:t>
            </a:r>
            <a:r>
              <a:rPr lang="cs-CZ" b="1" i="0" dirty="0" err="1"/>
              <a:t>připojitelnosti</a:t>
            </a:r>
            <a:r>
              <a:rPr lang="cs-CZ" b="1" i="0" dirty="0"/>
              <a:t> DECE na hladině </a:t>
            </a:r>
            <a:r>
              <a:rPr lang="cs-CZ" b="1" i="0" dirty="0" err="1" smtClean="0"/>
              <a:t>vn</a:t>
            </a:r>
            <a:r>
              <a:rPr lang="cs-CZ" b="1" i="0" dirty="0" smtClean="0"/>
              <a:t> pomocí </a:t>
            </a:r>
            <a:r>
              <a:rPr lang="cs-CZ" b="1" i="0" dirty="0"/>
              <a:t>U/Q regulace</a:t>
            </a:r>
          </a:p>
          <a:p>
            <a:pPr marL="466725" lvl="1" indent="-285750"/>
            <a:r>
              <a:rPr lang="cs-CZ" i="0" dirty="0"/>
              <a:t>Stávající decentrální </a:t>
            </a:r>
            <a:r>
              <a:rPr lang="cs-CZ" i="0" dirty="0" smtClean="0"/>
              <a:t>výrobny připojené </a:t>
            </a:r>
            <a:r>
              <a:rPr lang="cs-CZ" i="0" dirty="0"/>
              <a:t>do hladiny </a:t>
            </a:r>
            <a:r>
              <a:rPr lang="cs-CZ" i="0" dirty="0" err="1"/>
              <a:t>vn</a:t>
            </a:r>
            <a:r>
              <a:rPr lang="cs-CZ" i="0" dirty="0"/>
              <a:t> budou vylepšeny o U/Q regulaci proto, aby </a:t>
            </a:r>
            <a:r>
              <a:rPr lang="cs-CZ" i="0" dirty="0" smtClean="0"/>
              <a:t>byla zajištěna </a:t>
            </a:r>
            <a:r>
              <a:rPr lang="cs-CZ" i="0" u="sng" dirty="0" smtClean="0"/>
              <a:t>stabilizace napětí</a:t>
            </a:r>
            <a:r>
              <a:rPr lang="cs-CZ" i="0" dirty="0" smtClean="0"/>
              <a:t> (menší </a:t>
            </a:r>
            <a:r>
              <a:rPr lang="cs-CZ" i="0" dirty="0"/>
              <a:t>napěťové změny v DS vyvolané provozem </a:t>
            </a:r>
            <a:r>
              <a:rPr lang="cs-CZ" i="0" dirty="0" smtClean="0"/>
              <a:t>výroben) a </a:t>
            </a:r>
            <a:r>
              <a:rPr lang="cs-CZ" i="0" u="sng" dirty="0" smtClean="0"/>
              <a:t>zvýšen připojitelný výkon výroben</a:t>
            </a:r>
            <a:r>
              <a:rPr lang="cs-CZ" i="0" dirty="0" smtClean="0"/>
              <a:t> na hladině </a:t>
            </a:r>
            <a:r>
              <a:rPr lang="cs-CZ" i="0" dirty="0" err="1" smtClean="0"/>
              <a:t>vn</a:t>
            </a:r>
            <a:r>
              <a:rPr lang="cs-CZ" i="0" dirty="0" smtClean="0"/>
              <a:t>.</a:t>
            </a:r>
          </a:p>
          <a:p>
            <a:pPr marL="466725" lvl="1" indent="-285750"/>
            <a:endParaRPr lang="cs-CZ" i="0" dirty="0"/>
          </a:p>
          <a:p>
            <a:pPr marL="466725" lvl="1" indent="-285750"/>
            <a:r>
              <a:rPr lang="cs-CZ" i="0" dirty="0" smtClean="0"/>
              <a:t>Různé typy výroben</a:t>
            </a:r>
          </a:p>
          <a:p>
            <a:pPr marL="647700" lvl="2" indent="-285750"/>
            <a:r>
              <a:rPr lang="cs-CZ" i="0" dirty="0" smtClean="0"/>
              <a:t>FVE </a:t>
            </a:r>
            <a:r>
              <a:rPr lang="cs-CZ" i="0" dirty="0"/>
              <a:t>1,1 MW, VTE 4,6 MW, </a:t>
            </a:r>
            <a:r>
              <a:rPr lang="cs-CZ" i="0" dirty="0" smtClean="0"/>
              <a:t>bioplyn 1,25 MW, MVE 6,4 MW</a:t>
            </a:r>
            <a:endParaRPr lang="cs-CZ" i="0" dirty="0"/>
          </a:p>
          <a:p>
            <a:pPr marL="466725" lvl="1" indent="-285750"/>
            <a:endParaRPr lang="cs-CZ" i="0" dirty="0" smtClean="0"/>
          </a:p>
          <a:p>
            <a:pPr marL="466725" lvl="1" indent="-285750"/>
            <a:r>
              <a:rPr lang="cs-CZ" i="0" dirty="0" smtClean="0"/>
              <a:t>Decentrální </a:t>
            </a:r>
            <a:r>
              <a:rPr lang="cs-CZ" i="0" dirty="0"/>
              <a:t>výrobny s U/Q regulací budou přijímat z DŘS </a:t>
            </a:r>
            <a:r>
              <a:rPr lang="cs-CZ" i="0" u="sng" dirty="0" smtClean="0"/>
              <a:t>požadovanou hodnotu napětí</a:t>
            </a:r>
            <a:r>
              <a:rPr lang="cs-CZ" i="0" dirty="0" smtClean="0"/>
              <a:t>, </a:t>
            </a:r>
            <a:r>
              <a:rPr lang="cs-CZ" i="0" dirty="0"/>
              <a:t>na </a:t>
            </a:r>
            <a:r>
              <a:rPr lang="cs-CZ" i="0" dirty="0" smtClean="0"/>
              <a:t>kterou </a:t>
            </a:r>
            <a:r>
              <a:rPr lang="cs-CZ" i="0" dirty="0"/>
              <a:t>budou díky cílené dodávce/odběru jalového výkonu </a:t>
            </a:r>
            <a:r>
              <a:rPr lang="cs-CZ" i="0" dirty="0" smtClean="0"/>
              <a:t>regulovat.</a:t>
            </a:r>
          </a:p>
          <a:p>
            <a:pPr marL="647700" lvl="2" indent="-285750"/>
            <a:r>
              <a:rPr lang="cs-CZ" i="0" dirty="0" smtClean="0"/>
              <a:t>Budou </a:t>
            </a:r>
            <a:r>
              <a:rPr lang="cs-CZ" i="0" dirty="0"/>
              <a:t>poskytovat Q v rozsahu cos </a:t>
            </a:r>
            <a:r>
              <a:rPr lang="cs-CZ" i="0" dirty="0" smtClean="0">
                <a:latin typeface="Symbol" panose="05050102010706020507" pitchFamily="18" charset="2"/>
              </a:rPr>
              <a:t>j</a:t>
            </a:r>
            <a:r>
              <a:rPr lang="cs-CZ" i="0" dirty="0" smtClean="0"/>
              <a:t> = 0,95ind ÷ </a:t>
            </a:r>
            <a:r>
              <a:rPr lang="cs-CZ" i="0" dirty="0"/>
              <a:t>1 </a:t>
            </a:r>
            <a:r>
              <a:rPr lang="cs-CZ" i="0" dirty="0" smtClean="0"/>
              <a:t>÷ 0,95cap.</a:t>
            </a:r>
            <a:endParaRPr lang="cs-CZ" i="0" dirty="0"/>
          </a:p>
          <a:p>
            <a:pPr marL="466725" lvl="1" indent="-285750"/>
            <a:endParaRPr lang="cs-CZ" i="0" dirty="0"/>
          </a:p>
          <a:p>
            <a:pPr marL="466725" lvl="1" indent="-285750"/>
            <a:r>
              <a:rPr lang="cs-CZ" i="0" dirty="0"/>
              <a:t>ČEZ Distribuce na základě výsledků testování navrhne </a:t>
            </a:r>
            <a:r>
              <a:rPr lang="cs-CZ" i="0" u="sng" dirty="0"/>
              <a:t>úpravu výpočtu </a:t>
            </a:r>
            <a:r>
              <a:rPr lang="cs-CZ" i="0" u="sng" dirty="0" err="1"/>
              <a:t>připojitelnosti</a:t>
            </a:r>
            <a:r>
              <a:rPr lang="cs-CZ" i="0" dirty="0"/>
              <a:t> decentrálních výroben na hladině </a:t>
            </a:r>
            <a:r>
              <a:rPr lang="cs-CZ" i="0" dirty="0" err="1"/>
              <a:t>vn</a:t>
            </a:r>
            <a:r>
              <a:rPr lang="cs-CZ" i="0" dirty="0"/>
              <a:t> (za podmínky, že budou všechny nové výrobny vybaveny U/Q regulací</a:t>
            </a:r>
            <a:r>
              <a:rPr lang="cs-CZ" i="0" dirty="0" smtClean="0"/>
              <a:t>).</a:t>
            </a:r>
            <a:endParaRPr lang="cs-CZ" i="0" dirty="0"/>
          </a:p>
          <a:p>
            <a:pPr>
              <a:buClr>
                <a:srgbClr val="F24F00"/>
              </a:buClr>
            </a:pPr>
            <a:endParaRPr lang="cs-CZ" b="1" i="0" dirty="0"/>
          </a:p>
        </p:txBody>
      </p:sp>
    </p:spTree>
    <p:extLst>
      <p:ext uri="{BB962C8B-B14F-4D97-AF65-F5344CB8AC3E}">
        <p14:creationId xmlns:p14="http://schemas.microsoft.com/office/powerpoint/2010/main" val="39991701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a:solidFill>
                  <a:schemeClr val="accent2"/>
                </a:solidFill>
              </a:rPr>
              <a:t>Interflex</a:t>
            </a:r>
            <a:r>
              <a:rPr lang="cs-CZ" dirty="0">
                <a:solidFill>
                  <a:schemeClr val="accent2"/>
                </a:solidFill>
              </a:rPr>
              <a:t>: ČEZ Distribuce DEMO2</a:t>
            </a:r>
            <a:br>
              <a:rPr lang="cs-CZ" dirty="0">
                <a:solidFill>
                  <a:schemeClr val="accent2"/>
                </a:solidFill>
              </a:rPr>
            </a:br>
            <a:r>
              <a:rPr lang="cs-CZ" dirty="0" smtClean="0">
                <a:solidFill>
                  <a:schemeClr val="accent2"/>
                </a:solidFill>
              </a:rPr>
              <a:t>Use Case 2</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14</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Příklad působení U/Q regulace na FVE 1,1 MW a její vyhodnocení</a:t>
            </a:r>
            <a:endParaRPr lang="cs-CZ" b="1" i="0" dirty="0"/>
          </a:p>
          <a:p>
            <a:pPr>
              <a:buClr>
                <a:srgbClr val="F24F00"/>
              </a:buClr>
            </a:pPr>
            <a:endParaRPr lang="cs-CZ" b="1" i="0" dirty="0"/>
          </a:p>
        </p:txBody>
      </p:sp>
      <p:pic>
        <p:nvPicPr>
          <p:cNvPr id="3" name="Obráze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899" y="1829585"/>
            <a:ext cx="3733268" cy="2580435"/>
          </a:xfrm>
          <a:prstGeom prst="rect">
            <a:avLst/>
          </a:prstGeom>
        </p:spPr>
      </p:pic>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2399" y="1829585"/>
            <a:ext cx="3733268" cy="2580435"/>
          </a:xfrm>
          <a:prstGeom prst="rect">
            <a:avLst/>
          </a:prstGeom>
        </p:spPr>
      </p:pic>
      <p:pic>
        <p:nvPicPr>
          <p:cNvPr id="8" name="Obráze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30767" y="4421014"/>
            <a:ext cx="4949677" cy="2391739"/>
          </a:xfrm>
          <a:prstGeom prst="rect">
            <a:avLst/>
          </a:prstGeom>
        </p:spPr>
      </p:pic>
    </p:spTree>
    <p:extLst>
      <p:ext uri="{BB962C8B-B14F-4D97-AF65-F5344CB8AC3E}">
        <p14:creationId xmlns:p14="http://schemas.microsoft.com/office/powerpoint/2010/main" val="28190432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a:solidFill>
                  <a:schemeClr val="accent2"/>
                </a:solidFill>
              </a:rPr>
              <a:t>Interflex</a:t>
            </a:r>
            <a:r>
              <a:rPr lang="cs-CZ" dirty="0">
                <a:solidFill>
                  <a:schemeClr val="accent2"/>
                </a:solidFill>
              </a:rPr>
              <a:t>: ČEZ Distribuce DEMO2</a:t>
            </a:r>
            <a:br>
              <a:rPr lang="cs-CZ" dirty="0">
                <a:solidFill>
                  <a:schemeClr val="accent2"/>
                </a:solidFill>
              </a:rPr>
            </a:br>
            <a:r>
              <a:rPr lang="cs-CZ" dirty="0" smtClean="0">
                <a:solidFill>
                  <a:schemeClr val="accent2"/>
                </a:solidFill>
              </a:rPr>
              <a:t>Use Case 3</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15</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Chytré </a:t>
            </a:r>
            <a:r>
              <a:rPr lang="cs-CZ" b="1" i="0" dirty="0"/>
              <a:t>dobíjecí stanice pro </a:t>
            </a:r>
            <a:r>
              <a:rPr lang="cs-CZ" b="1" i="0" dirty="0" smtClean="0"/>
              <a:t>elektromobily</a:t>
            </a:r>
          </a:p>
          <a:p>
            <a:pPr marL="466725" lvl="1" indent="-285750"/>
            <a:r>
              <a:rPr lang="cs-CZ" i="0" dirty="0"/>
              <a:t>Dobíjecí stanice pro elektromobily budou vybaveny nadstandardními funkcemi pro zajištění regulace v případě mezních stavů v </a:t>
            </a:r>
            <a:r>
              <a:rPr lang="cs-CZ" i="0" dirty="0" smtClean="0"/>
              <a:t>DS.</a:t>
            </a:r>
            <a:endParaRPr lang="cs-CZ" i="0" dirty="0"/>
          </a:p>
          <a:p>
            <a:pPr marL="466725" lvl="1" indent="-285750"/>
            <a:endParaRPr lang="cs-CZ" i="0" dirty="0"/>
          </a:p>
          <a:p>
            <a:pPr marL="466725" lvl="1" indent="-285750"/>
            <a:r>
              <a:rPr lang="cs-CZ" i="0" dirty="0"/>
              <a:t>Dobíjecí výkon bude </a:t>
            </a:r>
            <a:r>
              <a:rPr lang="cs-CZ" i="0" u="sng" dirty="0"/>
              <a:t>autonomně limitovaný na </a:t>
            </a:r>
            <a:r>
              <a:rPr lang="cs-CZ" i="0" u="sng" dirty="0" smtClean="0"/>
              <a:t>50 % </a:t>
            </a:r>
            <a:r>
              <a:rPr lang="cs-CZ" i="0" u="sng" dirty="0" err="1" smtClean="0"/>
              <a:t>Pn</a:t>
            </a:r>
            <a:r>
              <a:rPr lang="cs-CZ" i="0" u="sng" dirty="0" smtClean="0"/>
              <a:t> v </a:t>
            </a:r>
            <a:r>
              <a:rPr lang="cs-CZ" i="0" u="sng" dirty="0"/>
              <a:t>případě podpětí, </a:t>
            </a:r>
            <a:r>
              <a:rPr lang="cs-CZ" i="0" u="sng" dirty="0" err="1"/>
              <a:t>podfrekvence</a:t>
            </a:r>
            <a:r>
              <a:rPr lang="cs-CZ" i="0" u="sng" dirty="0"/>
              <a:t> nebo v případě signálu</a:t>
            </a:r>
            <a:r>
              <a:rPr lang="cs-CZ" i="0" dirty="0"/>
              <a:t> obdrženého od ČEZ Distribuce (</a:t>
            </a:r>
            <a:r>
              <a:rPr lang="cs-CZ" i="0" u="sng" dirty="0"/>
              <a:t>přes HDO</a:t>
            </a:r>
            <a:r>
              <a:rPr lang="cs-CZ" i="0" dirty="0" smtClean="0"/>
              <a:t>) v mimořádných stavech.</a:t>
            </a:r>
            <a:endParaRPr lang="cs-CZ" i="0" dirty="0"/>
          </a:p>
          <a:p>
            <a:pPr marL="466725" lvl="1" indent="-285750"/>
            <a:endParaRPr lang="cs-CZ" i="0" dirty="0"/>
          </a:p>
          <a:p>
            <a:pPr marL="466725" lvl="1" indent="-285750"/>
            <a:r>
              <a:rPr lang="cs-CZ" i="0" dirty="0" smtClean="0"/>
              <a:t>Testováno ve 2 lokalitách (zatím ve fázi realizace).</a:t>
            </a:r>
          </a:p>
          <a:p>
            <a:pPr marL="466725" lvl="1" indent="-285750"/>
            <a:endParaRPr lang="cs-CZ" i="0" dirty="0" smtClean="0"/>
          </a:p>
          <a:p>
            <a:pPr marL="466725" lvl="1" indent="-285750"/>
            <a:r>
              <a:rPr lang="cs-CZ" i="0" dirty="0" smtClean="0"/>
              <a:t>V </a:t>
            </a:r>
            <a:r>
              <a:rPr lang="cs-CZ" i="0" dirty="0"/>
              <a:t>průběhu dobíjení bude měřena i kvalita elektrické energie (např. většina stávajících EV je vybavena i </a:t>
            </a:r>
            <a:r>
              <a:rPr lang="cs-CZ" i="0" dirty="0" smtClean="0"/>
              <a:t>jednofázovými interními </a:t>
            </a:r>
            <a:r>
              <a:rPr lang="cs-CZ" i="0" dirty="0"/>
              <a:t>AC dobíječkami s výkonem nad </a:t>
            </a:r>
            <a:r>
              <a:rPr lang="cs-CZ" i="0" dirty="0" smtClean="0"/>
              <a:t>3,7 kW </a:t>
            </a:r>
            <a:r>
              <a:rPr lang="cs-CZ" i="0" dirty="0"/>
              <a:t>– riziko napěťové nesymetrie). Na základě výsledků projektů se očekává iniciování úpravy normy EN </a:t>
            </a:r>
            <a:r>
              <a:rPr lang="cs-CZ" i="0" dirty="0" smtClean="0"/>
              <a:t>61851.</a:t>
            </a:r>
            <a:endParaRPr lang="cs-CZ" i="0" dirty="0"/>
          </a:p>
          <a:p>
            <a:pPr marL="285750" indent="-285750">
              <a:buClr>
                <a:srgbClr val="F24F00"/>
              </a:buClr>
              <a:buFont typeface="Wingdings" panose="05000000000000000000" pitchFamily="2" charset="2"/>
              <a:buChar char="§"/>
            </a:pPr>
            <a:endParaRPr lang="cs-CZ" b="1" i="0" dirty="0"/>
          </a:p>
        </p:txBody>
      </p:sp>
    </p:spTree>
    <p:extLst>
      <p:ext uri="{BB962C8B-B14F-4D97-AF65-F5344CB8AC3E}">
        <p14:creationId xmlns:p14="http://schemas.microsoft.com/office/powerpoint/2010/main" val="1638117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a:solidFill>
                  <a:schemeClr val="accent2"/>
                </a:solidFill>
              </a:rPr>
              <a:t>Interflex</a:t>
            </a:r>
            <a:r>
              <a:rPr lang="cs-CZ" dirty="0">
                <a:solidFill>
                  <a:schemeClr val="accent2"/>
                </a:solidFill>
              </a:rPr>
              <a:t>: ČEZ Distribuce DEMO2</a:t>
            </a:r>
            <a:br>
              <a:rPr lang="cs-CZ" dirty="0">
                <a:solidFill>
                  <a:schemeClr val="accent2"/>
                </a:solidFill>
              </a:rPr>
            </a:br>
            <a:r>
              <a:rPr lang="cs-CZ" dirty="0" smtClean="0">
                <a:solidFill>
                  <a:schemeClr val="accent2"/>
                </a:solidFill>
              </a:rPr>
              <a:t>Use Case 4</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16</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pl-PL" b="1" i="0" dirty="0" smtClean="0"/>
              <a:t>Chytrá </a:t>
            </a:r>
            <a:r>
              <a:rPr lang="pl-PL" b="1" i="0" dirty="0"/>
              <a:t>akumulace na straně zákazníka</a:t>
            </a:r>
          </a:p>
          <a:p>
            <a:pPr marL="466725" lvl="1" indent="-285750"/>
            <a:r>
              <a:rPr lang="cs-CZ" i="0" dirty="0"/>
              <a:t>Chytré hybridní střídače + akumulace el. energie v bateriích na straně zákazníka umožní </a:t>
            </a:r>
            <a:r>
              <a:rPr lang="cs-CZ" i="0" u="sng" dirty="0"/>
              <a:t>zvýšení </a:t>
            </a:r>
            <a:r>
              <a:rPr lang="cs-CZ" i="0" u="sng" dirty="0" err="1"/>
              <a:t>připojitelnosti</a:t>
            </a:r>
            <a:r>
              <a:rPr lang="cs-CZ" i="0" u="sng" dirty="0"/>
              <a:t> </a:t>
            </a:r>
            <a:r>
              <a:rPr lang="cs-CZ" i="0" u="sng" dirty="0" smtClean="0"/>
              <a:t>decentrálních zdrojů a podporu provozování sítě</a:t>
            </a:r>
            <a:r>
              <a:rPr lang="cs-CZ" i="0" dirty="0" smtClean="0"/>
              <a:t>.</a:t>
            </a:r>
            <a:endParaRPr lang="cs-CZ" i="0" dirty="0"/>
          </a:p>
          <a:p>
            <a:pPr marL="466725" lvl="1" indent="-285750"/>
            <a:endParaRPr lang="cs-CZ" i="0" dirty="0" smtClean="0"/>
          </a:p>
          <a:p>
            <a:pPr marL="466725" lvl="1" indent="-285750"/>
            <a:r>
              <a:rPr lang="cs-CZ" b="1" i="0" dirty="0" smtClean="0"/>
              <a:t>Funkce</a:t>
            </a:r>
            <a:endParaRPr lang="cs-CZ" b="1" i="0" dirty="0"/>
          </a:p>
          <a:p>
            <a:pPr marL="647700" lvl="2" indent="-285750"/>
            <a:r>
              <a:rPr lang="cs-CZ" i="0" dirty="0" smtClean="0"/>
              <a:t>Chytré hybridní střídače jsou vybaveny </a:t>
            </a:r>
            <a:r>
              <a:rPr lang="cs-CZ" i="0" u="sng" dirty="0" smtClean="0"/>
              <a:t>autonomními funkcemi Q(U) + P(U)</a:t>
            </a:r>
            <a:r>
              <a:rPr lang="cs-CZ" i="0" dirty="0" smtClean="0"/>
              <a:t> jako v Use Case 1.</a:t>
            </a:r>
          </a:p>
          <a:p>
            <a:pPr marL="647700" lvl="2" indent="-285750"/>
            <a:r>
              <a:rPr lang="cs-CZ" i="0" dirty="0" smtClean="0"/>
              <a:t>Základní funkcí je </a:t>
            </a:r>
            <a:r>
              <a:rPr lang="cs-CZ" i="0" u="sng" dirty="0" smtClean="0"/>
              <a:t>omezení </a:t>
            </a:r>
            <a:r>
              <a:rPr lang="cs-CZ" i="0" u="sng" dirty="0"/>
              <a:t>dodávaného výkonu systému</a:t>
            </a:r>
            <a:r>
              <a:rPr lang="cs-CZ" i="0" dirty="0"/>
              <a:t> s hybridními střídači a bateriemi (omezení maximálního přetoku na </a:t>
            </a:r>
            <a:r>
              <a:rPr lang="cs-CZ" i="0" dirty="0" smtClean="0"/>
              <a:t>50 % instalovaného výkonu FVE součtově</a:t>
            </a:r>
            <a:r>
              <a:rPr lang="cs-CZ" i="0" dirty="0"/>
              <a:t>) jako nástroj pro </a:t>
            </a:r>
            <a:r>
              <a:rPr lang="cs-CZ" i="0" dirty="0" smtClean="0"/>
              <a:t>další zvýšení </a:t>
            </a:r>
            <a:r>
              <a:rPr lang="cs-CZ" i="0" dirty="0" err="1" smtClean="0"/>
              <a:t>připojitelnosti</a:t>
            </a:r>
            <a:r>
              <a:rPr lang="cs-CZ" i="0" dirty="0"/>
              <a:t> </a:t>
            </a:r>
            <a:r>
              <a:rPr lang="cs-CZ" i="0" dirty="0" smtClean="0"/>
              <a:t>DECE.</a:t>
            </a:r>
            <a:endParaRPr lang="cs-CZ" i="0" dirty="0"/>
          </a:p>
          <a:p>
            <a:pPr marL="647700" lvl="2" indent="-285750"/>
            <a:r>
              <a:rPr lang="cs-CZ" i="0" dirty="0" smtClean="0"/>
              <a:t>Baterie </a:t>
            </a:r>
            <a:r>
              <a:rPr lang="cs-CZ" i="0" dirty="0"/>
              <a:t>budou automaticky dodávat </a:t>
            </a:r>
            <a:r>
              <a:rPr lang="cs-CZ" i="0" u="sng" dirty="0"/>
              <a:t>výkon do DS v případě </a:t>
            </a:r>
            <a:r>
              <a:rPr lang="cs-CZ" i="0" u="sng" dirty="0" err="1"/>
              <a:t>podfrekvence</a:t>
            </a:r>
            <a:r>
              <a:rPr lang="cs-CZ" i="0" u="sng" dirty="0"/>
              <a:t>, podpětí</a:t>
            </a:r>
            <a:r>
              <a:rPr lang="cs-CZ" i="0" dirty="0"/>
              <a:t> </a:t>
            </a:r>
            <a:r>
              <a:rPr lang="cs-CZ" i="0" u="sng" dirty="0"/>
              <a:t>nebo na pokyn</a:t>
            </a:r>
            <a:r>
              <a:rPr lang="cs-CZ" i="0" dirty="0"/>
              <a:t> ČEZ Distribuce (</a:t>
            </a:r>
            <a:r>
              <a:rPr lang="cs-CZ" i="0" u="sng" dirty="0"/>
              <a:t>přes HDO</a:t>
            </a:r>
            <a:r>
              <a:rPr lang="cs-CZ" i="0" dirty="0"/>
              <a:t>)</a:t>
            </a:r>
          </a:p>
          <a:p>
            <a:pPr marL="466725" lvl="1" indent="-285750"/>
            <a:endParaRPr lang="cs-CZ" i="0" dirty="0"/>
          </a:p>
          <a:p>
            <a:pPr marL="466725" lvl="1" indent="-285750"/>
            <a:r>
              <a:rPr lang="cs-CZ" i="0" dirty="0"/>
              <a:t>Kvůli testování vlivu funkcí na napětí v DS bude v oblasti </a:t>
            </a:r>
            <a:r>
              <a:rPr lang="cs-CZ" i="0" dirty="0" smtClean="0"/>
              <a:t>nasazen </a:t>
            </a:r>
            <a:r>
              <a:rPr lang="cs-CZ" i="0" dirty="0"/>
              <a:t>i </a:t>
            </a:r>
            <a:r>
              <a:rPr lang="cs-CZ" i="0" u="sng" dirty="0"/>
              <a:t>OLTC </a:t>
            </a:r>
            <a:r>
              <a:rPr lang="cs-CZ" i="0" u="sng" dirty="0" smtClean="0"/>
              <a:t>transformátor</a:t>
            </a:r>
            <a:r>
              <a:rPr lang="cs-CZ" i="0" dirty="0" smtClean="0"/>
              <a:t> </a:t>
            </a:r>
            <a:r>
              <a:rPr lang="cs-CZ" i="0" dirty="0"/>
              <a:t>(zajistí možnost regulovat napětí v síti </a:t>
            </a:r>
            <a:r>
              <a:rPr lang="cs-CZ" i="0" dirty="0" err="1"/>
              <a:t>nn</a:t>
            </a:r>
            <a:r>
              <a:rPr lang="cs-CZ" i="0" dirty="0"/>
              <a:t> pro potřeby testování</a:t>
            </a:r>
            <a:r>
              <a:rPr lang="cs-CZ" i="0" dirty="0" smtClean="0"/>
              <a:t>). Řešení </a:t>
            </a:r>
            <a:r>
              <a:rPr lang="cs-CZ" i="0" dirty="0"/>
              <a:t>bude testováno v jedné </a:t>
            </a:r>
            <a:r>
              <a:rPr lang="cs-CZ" i="0" dirty="0" smtClean="0"/>
              <a:t>lokalitě </a:t>
            </a:r>
            <a:r>
              <a:rPr lang="cs-CZ" i="0" dirty="0" err="1" smtClean="0"/>
              <a:t>nn</a:t>
            </a:r>
            <a:r>
              <a:rPr lang="cs-CZ" i="0" dirty="0" smtClean="0"/>
              <a:t>.</a:t>
            </a:r>
            <a:endParaRPr lang="cs-CZ" i="0" dirty="0"/>
          </a:p>
          <a:p>
            <a:pPr marL="285750" indent="-285750">
              <a:buClr>
                <a:srgbClr val="F24F00"/>
              </a:buClr>
              <a:buFont typeface="Wingdings" panose="05000000000000000000" pitchFamily="2" charset="2"/>
              <a:buChar char="§"/>
            </a:pPr>
            <a:endParaRPr lang="cs-CZ" b="1" i="0" dirty="0"/>
          </a:p>
        </p:txBody>
      </p:sp>
    </p:spTree>
    <p:extLst>
      <p:ext uri="{BB962C8B-B14F-4D97-AF65-F5344CB8AC3E}">
        <p14:creationId xmlns:p14="http://schemas.microsoft.com/office/powerpoint/2010/main" val="2580272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err="1">
                <a:solidFill>
                  <a:schemeClr val="accent2"/>
                </a:solidFill>
              </a:rPr>
              <a:t>Interflex</a:t>
            </a:r>
            <a:r>
              <a:rPr lang="cs-CZ" dirty="0">
                <a:solidFill>
                  <a:schemeClr val="accent2"/>
                </a:solidFill>
              </a:rPr>
              <a:t>: ČEZ Distribuce DEMO2</a:t>
            </a:r>
            <a:br>
              <a:rPr lang="cs-CZ" dirty="0">
                <a:solidFill>
                  <a:schemeClr val="accent2"/>
                </a:solidFill>
              </a:rPr>
            </a:br>
            <a:r>
              <a:rPr lang="cs-CZ" dirty="0" smtClean="0">
                <a:solidFill>
                  <a:schemeClr val="accent2"/>
                </a:solidFill>
              </a:rPr>
              <a:t>Use Case 4</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17</a:t>
            </a:fld>
            <a:endParaRPr lang="cs-CZ" dirty="0">
              <a:solidFill>
                <a:srgbClr val="F24F00"/>
              </a:solidFill>
            </a:endParaRPr>
          </a:p>
        </p:txBody>
      </p:sp>
      <p:pic>
        <p:nvPicPr>
          <p:cNvPr id="6" name="Obráze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2541" y="1664677"/>
            <a:ext cx="4493852" cy="2297723"/>
          </a:xfrm>
          <a:prstGeom prst="rect">
            <a:avLst/>
          </a:prstGeom>
        </p:spPr>
      </p:pic>
      <p:pic>
        <p:nvPicPr>
          <p:cNvPr id="3" name="Obrázek 2"/>
          <p:cNvPicPr>
            <a:picLocks noChangeAspect="1"/>
          </p:cNvPicPr>
          <p:nvPr/>
        </p:nvPicPr>
        <p:blipFill rotWithShape="1">
          <a:blip r:embed="rId3" cstate="print">
            <a:extLst>
              <a:ext uri="{28A0092B-C50C-407E-A947-70E740481C1C}">
                <a14:useLocalDpi xmlns:a14="http://schemas.microsoft.com/office/drawing/2010/main" val="0"/>
              </a:ext>
            </a:extLst>
          </a:blip>
          <a:srcRect r="21159"/>
          <a:stretch/>
        </p:blipFill>
        <p:spPr>
          <a:xfrm>
            <a:off x="4994564" y="3818814"/>
            <a:ext cx="3575006" cy="2421908"/>
          </a:xfrm>
          <a:prstGeom prst="rect">
            <a:avLst/>
          </a:prstGeom>
        </p:spPr>
      </p:pic>
      <p:pic>
        <p:nvPicPr>
          <p:cNvPr id="8" name="Obráze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436" y="3818814"/>
            <a:ext cx="4547368" cy="2428797"/>
          </a:xfrm>
          <a:prstGeom prst="rect">
            <a:avLst/>
          </a:prstGeom>
        </p:spPr>
      </p:pic>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pl-PL" b="1" i="0" dirty="0" smtClean="0"/>
              <a:t>Příklad </a:t>
            </a:r>
            <a:r>
              <a:rPr lang="pl-PL" b="1" i="0" dirty="0"/>
              <a:t>systému s omezením přetoku výkonu do </a:t>
            </a:r>
            <a:r>
              <a:rPr lang="pl-PL" b="1" i="0" dirty="0" smtClean="0"/>
              <a:t>DS + měření </a:t>
            </a:r>
            <a:endParaRPr lang="pl-PL" b="1" i="0" dirty="0"/>
          </a:p>
          <a:p>
            <a:pPr marL="285750" indent="-285750">
              <a:buClr>
                <a:srgbClr val="F24F00"/>
              </a:buClr>
              <a:buFont typeface="Wingdings" panose="05000000000000000000" pitchFamily="2" charset="2"/>
              <a:buChar char="§"/>
            </a:pPr>
            <a:endParaRPr lang="cs-CZ" b="1" i="0" dirty="0"/>
          </a:p>
        </p:txBody>
      </p:sp>
    </p:spTree>
    <p:extLst>
      <p:ext uri="{BB962C8B-B14F-4D97-AF65-F5344CB8AC3E}">
        <p14:creationId xmlns:p14="http://schemas.microsoft.com/office/powerpoint/2010/main" val="26071406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smtClean="0"/>
              <a:t>rozvoj DECE na hladině </a:t>
            </a:r>
            <a:r>
              <a:rPr lang="cs-CZ" dirty="0" err="1" smtClean="0"/>
              <a:t>nn</a:t>
            </a:r>
            <a:r>
              <a:rPr lang="cs-CZ" dirty="0" smtClean="0"/>
              <a:t> – </a:t>
            </a:r>
            <a:br>
              <a:rPr lang="cs-CZ" dirty="0" smtClean="0"/>
            </a:br>
            <a:r>
              <a:rPr lang="cs-CZ" dirty="0" smtClean="0"/>
              <a:t>požadovaný vs. připojitelný výkon</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18</a:t>
            </a:fld>
            <a:endParaRPr lang="cs-CZ" dirty="0">
              <a:solidFill>
                <a:srgbClr val="F24F00"/>
              </a:solidFill>
            </a:endParaRPr>
          </a:p>
        </p:txBody>
      </p:sp>
      <p:pic>
        <p:nvPicPr>
          <p:cNvPr id="1331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29" y="2475598"/>
            <a:ext cx="4553385" cy="3187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 Box 124"/>
          <p:cNvSpPr txBox="1">
            <a:spLocks noChangeArrowheads="1"/>
          </p:cNvSpPr>
          <p:nvPr/>
        </p:nvSpPr>
        <p:spPr bwMode="auto">
          <a:xfrm>
            <a:off x="110777" y="5829139"/>
            <a:ext cx="156562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cs-CZ" sz="1400" b="1" i="0" dirty="0"/>
              <a:t>[zdroj</a:t>
            </a:r>
            <a:r>
              <a:rPr lang="cs-CZ" sz="1400" b="1" i="0" dirty="0" smtClean="0"/>
              <a:t>: NAP SG]</a:t>
            </a:r>
            <a:endParaRPr lang="cs-CZ" sz="1400" b="1" i="0" dirty="0"/>
          </a:p>
        </p:txBody>
      </p:sp>
      <p:pic>
        <p:nvPicPr>
          <p:cNvPr id="3" name="Obráze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3652" y="2278747"/>
            <a:ext cx="4438287" cy="3887588"/>
          </a:xfrm>
          <a:prstGeom prst="rect">
            <a:avLst/>
          </a:prstGeom>
        </p:spPr>
      </p:pic>
      <p:sp>
        <p:nvSpPr>
          <p:cNvPr id="12"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pl-PL" b="1" i="0" dirty="0" smtClean="0"/>
              <a:t>2040: ČEZ Distribuce cca 65 % DECE v ČR</a:t>
            </a:r>
          </a:p>
          <a:p>
            <a:pPr marL="285750" indent="-285750">
              <a:buClr>
                <a:srgbClr val="F24F00"/>
              </a:buClr>
              <a:buFont typeface="Wingdings" panose="05000000000000000000" pitchFamily="2" charset="2"/>
              <a:buChar char="§"/>
            </a:pPr>
            <a:r>
              <a:rPr lang="pl-PL" b="1" i="0" dirty="0" smtClean="0"/>
              <a:t>I přes průběžné investice do sítí bude v některých okresech nepřipojitelný výkon DECE → nutné dodatečné investice.</a:t>
            </a:r>
            <a:endParaRPr lang="pl-PL" b="1" i="0" dirty="0"/>
          </a:p>
          <a:p>
            <a:pPr marL="285750" indent="-285750">
              <a:buClr>
                <a:srgbClr val="F24F00"/>
              </a:buClr>
              <a:buFont typeface="Wingdings" panose="05000000000000000000" pitchFamily="2" charset="2"/>
              <a:buChar char="§"/>
            </a:pPr>
            <a:endParaRPr lang="cs-CZ" b="1" i="0" dirty="0"/>
          </a:p>
        </p:txBody>
      </p:sp>
    </p:spTree>
    <p:extLst>
      <p:ext uri="{BB962C8B-B14F-4D97-AF65-F5344CB8AC3E}">
        <p14:creationId xmlns:p14="http://schemas.microsoft.com/office/powerpoint/2010/main" val="420439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391389"/>
          </a:xfrm>
        </p:spPr>
        <p:txBody>
          <a:bodyPr/>
          <a:lstStyle/>
          <a:p>
            <a:r>
              <a:rPr lang="cs-CZ" dirty="0" smtClean="0"/>
              <a:t>Distribuční soustavy v ČR</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lvl="0" indent="-285750">
              <a:buFont typeface="Wingdings" panose="05000000000000000000" pitchFamily="2" charset="2"/>
              <a:buChar char="§"/>
            </a:pPr>
            <a:r>
              <a:rPr lang="cs-CZ" b="1" i="0" dirty="0" smtClean="0"/>
              <a:t>3 hlavní regionální distribuční společnosti (připojeny do PS)</a:t>
            </a:r>
          </a:p>
          <a:p>
            <a:pPr marL="285750" lvl="0" indent="-285750">
              <a:buFont typeface="Wingdings" panose="05000000000000000000" pitchFamily="2" charset="2"/>
              <a:buChar char="§"/>
            </a:pPr>
            <a:r>
              <a:rPr lang="cs-CZ" b="1" i="0" dirty="0" smtClean="0"/>
              <a:t>DS ČEZ Distribuce</a:t>
            </a:r>
          </a:p>
          <a:p>
            <a:pPr marL="466725" lvl="1" indent="-285750"/>
            <a:r>
              <a:rPr lang="cs-CZ" i="0" dirty="0" smtClean="0"/>
              <a:t>52 000 km</a:t>
            </a:r>
            <a:r>
              <a:rPr lang="cs-CZ" i="0" baseline="30000" dirty="0" smtClean="0"/>
              <a:t>2</a:t>
            </a:r>
            <a:endParaRPr lang="cs-CZ" i="0" dirty="0" smtClean="0"/>
          </a:p>
          <a:p>
            <a:pPr marL="466725" lvl="1" indent="-285750"/>
            <a:r>
              <a:rPr lang="cs-CZ" i="0" dirty="0" smtClean="0"/>
              <a:t>více než 3,6 mil odběrných míst</a:t>
            </a:r>
          </a:p>
          <a:p>
            <a:pPr marL="466725" lvl="1" indent="-285750"/>
            <a:r>
              <a:rPr lang="cs-CZ" i="0" dirty="0" smtClean="0"/>
              <a:t>164 000 km vedení</a:t>
            </a:r>
          </a:p>
          <a:p>
            <a:pPr marL="466725" lvl="1" indent="-285750"/>
            <a:r>
              <a:rPr lang="cs-CZ" i="0" dirty="0" smtClean="0"/>
              <a:t>46 000 DTS </a:t>
            </a:r>
            <a:r>
              <a:rPr lang="cs-CZ" i="0" dirty="0" err="1" smtClean="0"/>
              <a:t>vn</a:t>
            </a:r>
            <a:r>
              <a:rPr lang="cs-CZ" i="0" dirty="0" smtClean="0"/>
              <a:t>/0,4 </a:t>
            </a:r>
            <a:r>
              <a:rPr lang="cs-CZ" i="0" dirty="0" err="1" smtClean="0"/>
              <a:t>kV</a:t>
            </a:r>
            <a:endParaRPr lang="cs-CZ" i="0" dirty="0" smtClean="0"/>
          </a:p>
          <a:p>
            <a:pPr marL="466725" lvl="1" indent="-285750"/>
            <a:r>
              <a:rPr lang="cs-CZ" i="0" dirty="0" smtClean="0"/>
              <a:t>220 rozvoden 110 </a:t>
            </a:r>
            <a:r>
              <a:rPr lang="cs-CZ" i="0" dirty="0" err="1" smtClean="0"/>
              <a:t>kV</a:t>
            </a:r>
            <a:r>
              <a:rPr lang="cs-CZ" i="0" dirty="0" smtClean="0"/>
              <a:t>/</a:t>
            </a:r>
            <a:r>
              <a:rPr lang="cs-CZ" i="0" dirty="0" err="1" smtClean="0"/>
              <a:t>vn</a:t>
            </a:r>
            <a:endParaRPr lang="cs-CZ" i="0" dirty="0" smtClean="0"/>
          </a:p>
          <a:p>
            <a:pPr marL="466725" lvl="1" indent="-285750"/>
            <a:endParaRPr lang="cs-CZ" i="0" dirty="0"/>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p:txBody>
      </p:sp>
      <p:pic>
        <p:nvPicPr>
          <p:cNvPr id="3" name="Obráze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8932" y="1805331"/>
            <a:ext cx="4650887" cy="2674823"/>
          </a:xfrm>
          <a:prstGeom prst="rect">
            <a:avLst/>
          </a:prstGeom>
        </p:spPr>
      </p:pic>
      <p:sp>
        <p:nvSpPr>
          <p:cNvPr id="7" name="Text Box 124"/>
          <p:cNvSpPr txBox="1">
            <a:spLocks noChangeArrowheads="1"/>
          </p:cNvSpPr>
          <p:nvPr/>
        </p:nvSpPr>
        <p:spPr bwMode="auto">
          <a:xfrm>
            <a:off x="5214059" y="5920222"/>
            <a:ext cx="180698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cs-CZ" sz="1400" b="1" i="0" dirty="0"/>
              <a:t>[zdroj</a:t>
            </a:r>
            <a:r>
              <a:rPr lang="cs-CZ" sz="1400" b="1" i="0" dirty="0" smtClean="0"/>
              <a:t>: tzb-info.cz]</a:t>
            </a:r>
            <a:endParaRPr lang="cs-CZ" sz="1400" b="1" i="0" dirty="0"/>
          </a:p>
        </p:txBody>
      </p:sp>
      <p:pic>
        <p:nvPicPr>
          <p:cNvPr id="12290" name="Picture 2" descr="http://energetika.tzb-info.cz/docu/clanky/0136/013676o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938" y="3981692"/>
            <a:ext cx="5074121" cy="2236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976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pl-PL" b="1" i="0" dirty="0" smtClean="0"/>
              <a:t>Implementací smart řešení testovaných v projektu InterFlex dojde k navýšení připojitelného výkonu DECE </a:t>
            </a:r>
            <a:r>
              <a:rPr lang="pl-PL" b="1" i="0" u="sng" dirty="0" smtClean="0"/>
              <a:t>o desítky procent</a:t>
            </a:r>
            <a:r>
              <a:rPr lang="pl-PL" b="1" i="0" dirty="0" smtClean="0"/>
              <a:t> v sítích nn i vn a ke snižení nutných dodatečných investic do posilování sítí.</a:t>
            </a:r>
            <a:endParaRPr lang="pl-PL" b="1" i="0" dirty="0"/>
          </a:p>
          <a:p>
            <a:pPr marL="285750" indent="-285750">
              <a:buClr>
                <a:srgbClr val="F24F00"/>
              </a:buClr>
              <a:buFont typeface="Wingdings" panose="05000000000000000000" pitchFamily="2" charset="2"/>
              <a:buChar char="§"/>
            </a:pPr>
            <a:endParaRPr lang="cs-CZ" b="1" i="0" dirty="0"/>
          </a:p>
        </p:txBody>
      </p:sp>
      <p:sp>
        <p:nvSpPr>
          <p:cNvPr id="2" name="Nadpis 1"/>
          <p:cNvSpPr>
            <a:spLocks noGrp="1"/>
          </p:cNvSpPr>
          <p:nvPr>
            <p:ph type="title"/>
          </p:nvPr>
        </p:nvSpPr>
        <p:spPr>
          <a:xfrm>
            <a:off x="504001" y="437652"/>
            <a:ext cx="8136762" cy="846386"/>
          </a:xfrm>
        </p:spPr>
        <p:txBody>
          <a:bodyPr/>
          <a:lstStyle/>
          <a:p>
            <a:r>
              <a:rPr lang="cs-CZ" dirty="0" smtClean="0"/>
              <a:t>rozvoj DECE na hladině </a:t>
            </a:r>
            <a:r>
              <a:rPr lang="cs-CZ" dirty="0" err="1" smtClean="0"/>
              <a:t>nn</a:t>
            </a:r>
            <a:r>
              <a:rPr lang="cs-CZ" dirty="0" smtClean="0"/>
              <a:t> – </a:t>
            </a:r>
            <a:br>
              <a:rPr lang="cs-CZ" dirty="0" smtClean="0"/>
            </a:br>
            <a:r>
              <a:rPr lang="cs-CZ" dirty="0" smtClean="0"/>
              <a:t>požadovaný vs. připojitelný výkon</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19</a:t>
            </a:fld>
            <a:endParaRPr lang="cs-CZ" dirty="0">
              <a:solidFill>
                <a:srgbClr val="F24F00"/>
              </a:solidFill>
            </a:endParaRPr>
          </a:p>
        </p:txBody>
      </p:sp>
      <p:pic>
        <p:nvPicPr>
          <p:cNvPr id="5" name="Obráze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717" y="2435034"/>
            <a:ext cx="4336606" cy="3796843"/>
          </a:xfrm>
          <a:prstGeom prst="rect">
            <a:avLst/>
          </a:prstGeom>
        </p:spPr>
      </p:pic>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8440" y="2435034"/>
            <a:ext cx="4336607" cy="3796843"/>
          </a:xfrm>
          <a:prstGeom prst="rect">
            <a:avLst/>
          </a:prstGeom>
        </p:spPr>
      </p:pic>
    </p:spTree>
    <p:extLst>
      <p:ext uri="{BB962C8B-B14F-4D97-AF65-F5344CB8AC3E}">
        <p14:creationId xmlns:p14="http://schemas.microsoft.com/office/powerpoint/2010/main" val="28641499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pl-PL" b="1" i="0" dirty="0" smtClean="0"/>
              <a:t>V nejbližších letech a desetiletích lze očekávat významný nárůst decentrální výroby připojované do distribučních sítí (100.000x ks, 1000x MW), zejména pak do hladin nn a vn.</a:t>
            </a:r>
          </a:p>
          <a:p>
            <a:pPr marL="285750" indent="-285750">
              <a:buClr>
                <a:srgbClr val="F24F00"/>
              </a:buClr>
              <a:buFont typeface="Wingdings" panose="05000000000000000000" pitchFamily="2" charset="2"/>
              <a:buChar char="§"/>
            </a:pPr>
            <a:r>
              <a:rPr lang="pl-PL" b="1" i="0" dirty="0" smtClean="0"/>
              <a:t>Stávající technická opatření aplikovaná v DS se jeví jako nedostatečná pro budoucí integraci tak velkého podílu DECE.</a:t>
            </a:r>
          </a:p>
          <a:p>
            <a:pPr marL="285750" indent="-285750">
              <a:buClr>
                <a:srgbClr val="F24F00"/>
              </a:buClr>
              <a:buFont typeface="Wingdings" panose="05000000000000000000" pitchFamily="2" charset="2"/>
              <a:buChar char="§"/>
            </a:pPr>
            <a:r>
              <a:rPr lang="pl-PL" b="1" i="0" dirty="0" smtClean="0"/>
              <a:t>ČEZ Distribuce považuje za nutné implementovat řadu nových smart řešení a technologií pro zvýšení připojitelnosti DECE.</a:t>
            </a:r>
          </a:p>
          <a:p>
            <a:pPr marL="285750" indent="-285750">
              <a:buClr>
                <a:srgbClr val="F24F00"/>
              </a:buClr>
              <a:buFont typeface="Wingdings" panose="05000000000000000000" pitchFamily="2" charset="2"/>
              <a:buChar char="§"/>
            </a:pPr>
            <a:r>
              <a:rPr lang="cs-CZ" b="1" i="0" dirty="0" smtClean="0"/>
              <a:t>Již v současné době je nutné sledovat řetězec: návrh řešení </a:t>
            </a:r>
            <a:r>
              <a:rPr lang="cs-CZ" b="1" i="0" dirty="0"/>
              <a:t>→ </a:t>
            </a:r>
            <a:r>
              <a:rPr lang="cs-CZ" b="1" i="0" dirty="0" smtClean="0"/>
              <a:t>implementace </a:t>
            </a:r>
            <a:r>
              <a:rPr lang="cs-CZ" b="1" i="0" dirty="0"/>
              <a:t>→ testování → </a:t>
            </a:r>
            <a:r>
              <a:rPr lang="cs-CZ" b="1" i="0" dirty="0" smtClean="0"/>
              <a:t>vyhodnocení → plošná realizace.</a:t>
            </a:r>
          </a:p>
          <a:p>
            <a:pPr marL="285750" indent="-285750">
              <a:buClr>
                <a:srgbClr val="F24F00"/>
              </a:buClr>
              <a:buFont typeface="Wingdings" panose="05000000000000000000" pitchFamily="2" charset="2"/>
              <a:buChar char="§"/>
            </a:pPr>
            <a:r>
              <a:rPr lang="cs-CZ" b="1" i="0" dirty="0" smtClean="0"/>
              <a:t>Smart řešení pro zvýšení </a:t>
            </a:r>
            <a:r>
              <a:rPr lang="cs-CZ" b="1" i="0" dirty="0" err="1" smtClean="0"/>
              <a:t>připojitelnosti</a:t>
            </a:r>
            <a:r>
              <a:rPr lang="cs-CZ" b="1" i="0" dirty="0" smtClean="0"/>
              <a:t> DECE na hladině </a:t>
            </a:r>
            <a:r>
              <a:rPr lang="cs-CZ" b="1" i="0" dirty="0" err="1" smtClean="0"/>
              <a:t>nn</a:t>
            </a:r>
            <a:r>
              <a:rPr lang="cs-CZ" b="1" i="0" dirty="0" smtClean="0"/>
              <a:t> a </a:t>
            </a:r>
            <a:r>
              <a:rPr lang="cs-CZ" b="1" i="0" dirty="0" err="1" smtClean="0"/>
              <a:t>vn</a:t>
            </a:r>
            <a:r>
              <a:rPr lang="cs-CZ" b="1" i="0" dirty="0" smtClean="0"/>
              <a:t> jsou testována v rámci evropského projektu </a:t>
            </a:r>
            <a:r>
              <a:rPr lang="cs-CZ" b="1" i="0" dirty="0" err="1" smtClean="0"/>
              <a:t>InterFlex</a:t>
            </a:r>
            <a:r>
              <a:rPr lang="cs-CZ" b="1" i="0" dirty="0" smtClean="0"/>
              <a:t>.</a:t>
            </a:r>
          </a:p>
          <a:p>
            <a:pPr marL="285750" indent="-285750">
              <a:buClr>
                <a:srgbClr val="F24F00"/>
              </a:buClr>
              <a:buFont typeface="Wingdings" panose="05000000000000000000" pitchFamily="2" charset="2"/>
              <a:buChar char="§"/>
            </a:pPr>
            <a:r>
              <a:rPr lang="cs-CZ" b="1" i="0" dirty="0"/>
              <a:t>ČEZ Distribuce na základě výsledků testování navrhne úpravu výpočtu </a:t>
            </a:r>
            <a:r>
              <a:rPr lang="cs-CZ" b="1" i="0" dirty="0" err="1"/>
              <a:t>připojitelnosti</a:t>
            </a:r>
            <a:r>
              <a:rPr lang="cs-CZ" b="1" i="0" dirty="0"/>
              <a:t> </a:t>
            </a:r>
            <a:r>
              <a:rPr lang="cs-CZ" b="1" i="0" dirty="0" smtClean="0"/>
              <a:t>DECE na hladinách </a:t>
            </a:r>
            <a:r>
              <a:rPr lang="cs-CZ" b="1" i="0" dirty="0" err="1"/>
              <a:t>nn</a:t>
            </a:r>
            <a:r>
              <a:rPr lang="cs-CZ" b="1" i="0" dirty="0"/>
              <a:t> </a:t>
            </a:r>
            <a:r>
              <a:rPr lang="cs-CZ" b="1" i="0" dirty="0" smtClean="0"/>
              <a:t>i </a:t>
            </a:r>
            <a:r>
              <a:rPr lang="cs-CZ" b="1" i="0" dirty="0" err="1" smtClean="0"/>
              <a:t>vn</a:t>
            </a:r>
            <a:r>
              <a:rPr lang="cs-CZ" b="1" i="0" dirty="0" smtClean="0"/>
              <a:t>.</a:t>
            </a:r>
            <a:endParaRPr lang="cs-CZ" b="1" i="0" dirty="0"/>
          </a:p>
          <a:p>
            <a:pPr marL="285750" indent="-285750">
              <a:buClr>
                <a:srgbClr val="F24F00"/>
              </a:buClr>
              <a:buFont typeface="Wingdings" panose="05000000000000000000" pitchFamily="2" charset="2"/>
              <a:buChar char="§"/>
            </a:pPr>
            <a:endParaRPr lang="pl-PL" b="1" i="0" dirty="0" smtClean="0"/>
          </a:p>
          <a:p>
            <a:pPr marL="285750" indent="-285750">
              <a:buClr>
                <a:srgbClr val="F24F00"/>
              </a:buClr>
              <a:buFont typeface="Wingdings" panose="05000000000000000000" pitchFamily="2" charset="2"/>
              <a:buChar char="§"/>
            </a:pPr>
            <a:endParaRPr lang="pl-PL" b="1" i="0" dirty="0"/>
          </a:p>
          <a:p>
            <a:pPr marL="285750" indent="-285750">
              <a:buClr>
                <a:srgbClr val="F24F00"/>
              </a:buClr>
              <a:buFont typeface="Wingdings" panose="05000000000000000000" pitchFamily="2" charset="2"/>
              <a:buChar char="§"/>
            </a:pPr>
            <a:endParaRPr lang="cs-CZ" b="1" i="0" dirty="0"/>
          </a:p>
        </p:txBody>
      </p:sp>
      <p:sp>
        <p:nvSpPr>
          <p:cNvPr id="2" name="Nadpis 1"/>
          <p:cNvSpPr>
            <a:spLocks noGrp="1"/>
          </p:cNvSpPr>
          <p:nvPr>
            <p:ph type="title"/>
          </p:nvPr>
        </p:nvSpPr>
        <p:spPr>
          <a:xfrm>
            <a:off x="504001" y="437652"/>
            <a:ext cx="8136762" cy="391389"/>
          </a:xfrm>
        </p:spPr>
        <p:txBody>
          <a:bodyPr/>
          <a:lstStyle/>
          <a:p>
            <a:r>
              <a:rPr lang="cs-CZ" dirty="0" smtClean="0"/>
              <a:t>Závěr</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20</a:t>
            </a:fld>
            <a:endParaRPr lang="cs-CZ" dirty="0">
              <a:solidFill>
                <a:srgbClr val="F24F00"/>
              </a:solidFill>
            </a:endParaRPr>
          </a:p>
        </p:txBody>
      </p:sp>
    </p:spTree>
    <p:extLst>
      <p:ext uri="{BB962C8B-B14F-4D97-AF65-F5344CB8AC3E}">
        <p14:creationId xmlns:p14="http://schemas.microsoft.com/office/powerpoint/2010/main" val="27334205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398341" y="2520172"/>
            <a:ext cx="7242421" cy="591829"/>
          </a:xfrm>
        </p:spPr>
        <p:txBody>
          <a:bodyPr/>
          <a:lstStyle/>
          <a:p>
            <a:r>
              <a:rPr lang="cs-CZ" dirty="0" smtClean="0"/>
              <a:t>Děkuji za pozornost</a:t>
            </a:r>
            <a:endParaRPr lang="cs-CZ" dirty="0"/>
          </a:p>
        </p:txBody>
      </p:sp>
      <p:sp>
        <p:nvSpPr>
          <p:cNvPr id="4" name="Zástupný symbol pro číslo snímku 3"/>
          <p:cNvSpPr>
            <a:spLocks noGrp="1"/>
          </p:cNvSpPr>
          <p:nvPr>
            <p:ph type="sldNum" sz="quarter" idx="4294967295"/>
          </p:nvPr>
        </p:nvSpPr>
        <p:spPr>
          <a:xfrm>
            <a:off x="8323564" y="6367463"/>
            <a:ext cx="311150" cy="312737"/>
          </a:xfrm>
        </p:spPr>
        <p:txBody>
          <a:bodyPr/>
          <a:lstStyle/>
          <a:p>
            <a:pPr>
              <a:defRPr/>
            </a:pPr>
            <a:fld id="{5898DBD7-FCF6-4BCD-90B9-235DB014BA60}" type="slidenum">
              <a:rPr lang="cs-CZ" smtClean="0">
                <a:solidFill>
                  <a:srgbClr val="F24F00"/>
                </a:solidFill>
              </a:rPr>
              <a:pPr>
                <a:defRPr/>
              </a:pPr>
              <a:t>21</a:t>
            </a:fld>
            <a:endParaRPr lang="cs-CZ" dirty="0">
              <a:solidFill>
                <a:srgbClr val="F24F00"/>
              </a:solidFill>
            </a:endParaRPr>
          </a:p>
        </p:txBody>
      </p:sp>
      <p:sp>
        <p:nvSpPr>
          <p:cNvPr id="8" name="Zástupný symbol pro text 3"/>
          <p:cNvSpPr>
            <a:spLocks noGrp="1"/>
          </p:cNvSpPr>
          <p:nvPr>
            <p:ph type="body" sz="quarter" idx="11"/>
          </p:nvPr>
        </p:nvSpPr>
        <p:spPr>
          <a:xfrm>
            <a:off x="1417638" y="4929595"/>
            <a:ext cx="5168358" cy="1089237"/>
          </a:xfrm>
        </p:spPr>
        <p:txBody>
          <a:bodyPr/>
          <a:lstStyle/>
          <a:p>
            <a:r>
              <a:rPr lang="cs-CZ" dirty="0" smtClean="0"/>
              <a:t>Jan Švec</a:t>
            </a:r>
          </a:p>
          <a:p>
            <a:r>
              <a:rPr lang="cs-CZ" dirty="0"/>
              <a:t>Specialista modelací | oddělení Modelace a </a:t>
            </a:r>
            <a:r>
              <a:rPr lang="cs-CZ" dirty="0" smtClean="0"/>
              <a:t>analýzy</a:t>
            </a:r>
          </a:p>
          <a:p>
            <a:r>
              <a:rPr lang="cs-CZ" dirty="0"/>
              <a:t>ČEZ Distribuce, a. s.</a:t>
            </a:r>
          </a:p>
          <a:p>
            <a:r>
              <a:rPr lang="cs-CZ" dirty="0" smtClean="0"/>
              <a:t>jan.svec@cezdistribuce.cz</a:t>
            </a:r>
            <a:endParaRPr lang="cs-CZ" dirty="0"/>
          </a:p>
        </p:txBody>
      </p:sp>
    </p:spTree>
    <p:extLst>
      <p:ext uri="{BB962C8B-B14F-4D97-AF65-F5344CB8AC3E}">
        <p14:creationId xmlns:p14="http://schemas.microsoft.com/office/powerpoint/2010/main" val="4027867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lvl="0" indent="-285750">
              <a:buFont typeface="Wingdings" panose="05000000000000000000" pitchFamily="2" charset="2"/>
              <a:buChar char="§"/>
            </a:pPr>
            <a:r>
              <a:rPr lang="cs-CZ" b="1" i="0" dirty="0" smtClean="0"/>
              <a:t>Zdroje elektrické energie v DS (cca 50 % </a:t>
            </a:r>
            <a:r>
              <a:rPr lang="cs-CZ" b="1" i="0" dirty="0" err="1" smtClean="0"/>
              <a:t>Pinst</a:t>
            </a:r>
            <a:r>
              <a:rPr lang="cs-CZ" b="1" i="0" dirty="0" smtClean="0"/>
              <a:t>)</a:t>
            </a:r>
          </a:p>
          <a:p>
            <a:pPr marL="466725" lvl="1" indent="-285750"/>
            <a:r>
              <a:rPr lang="cs-CZ" i="0" dirty="0" smtClean="0"/>
              <a:t>větší (veřejné) zdroje</a:t>
            </a:r>
          </a:p>
          <a:p>
            <a:pPr marL="466725" lvl="1" indent="-285750"/>
            <a:r>
              <a:rPr lang="cs-CZ" i="0" dirty="0" smtClean="0"/>
              <a:t>zdroje elektřiny s teplárenským provozem</a:t>
            </a:r>
          </a:p>
          <a:p>
            <a:pPr marL="466725" lvl="1" indent="-285750"/>
            <a:r>
              <a:rPr lang="cs-CZ" i="0" dirty="0" smtClean="0"/>
              <a:t>závodní elektrárny</a:t>
            </a:r>
          </a:p>
          <a:p>
            <a:pPr marL="466725" lvl="1" indent="-285750"/>
            <a:r>
              <a:rPr lang="cs-CZ" i="0" u="sng" dirty="0" smtClean="0"/>
              <a:t>decentrální zdroje (DECE)</a:t>
            </a:r>
          </a:p>
          <a:p>
            <a:pPr marL="647700" lvl="2" indent="-285750"/>
            <a:r>
              <a:rPr lang="cs-CZ" i="0" dirty="0" smtClean="0"/>
              <a:t>biomasa</a:t>
            </a:r>
          </a:p>
          <a:p>
            <a:pPr marL="647700" lvl="2" indent="-285750"/>
            <a:r>
              <a:rPr lang="cs-CZ" i="0" dirty="0" smtClean="0"/>
              <a:t>bioplyn</a:t>
            </a:r>
          </a:p>
          <a:p>
            <a:pPr marL="647700" lvl="2" indent="-285750"/>
            <a:r>
              <a:rPr lang="cs-CZ" i="0" dirty="0" smtClean="0"/>
              <a:t>BRKO</a:t>
            </a:r>
          </a:p>
          <a:p>
            <a:pPr marL="647700" lvl="2" indent="-285750"/>
            <a:r>
              <a:rPr lang="cs-CZ" i="0" dirty="0" smtClean="0"/>
              <a:t>FVE</a:t>
            </a:r>
          </a:p>
          <a:p>
            <a:pPr marL="647700" lvl="2" indent="-285750"/>
            <a:r>
              <a:rPr lang="cs-CZ" i="0" dirty="0" smtClean="0"/>
              <a:t>VTE</a:t>
            </a:r>
          </a:p>
          <a:p>
            <a:pPr marL="647700" lvl="2" indent="-285750"/>
            <a:r>
              <a:rPr lang="cs-CZ" i="0" dirty="0" err="1" smtClean="0"/>
              <a:t>mikrokogenerace</a:t>
            </a:r>
            <a:endParaRPr lang="cs-CZ" i="0" dirty="0" smtClean="0"/>
          </a:p>
          <a:p>
            <a:pPr marL="647700" lvl="2" indent="-285750"/>
            <a:r>
              <a:rPr lang="cs-CZ" i="0" dirty="0" smtClean="0"/>
              <a:t>VE</a:t>
            </a:r>
          </a:p>
          <a:p>
            <a:pPr marL="647700" lvl="2" indent="-285750"/>
            <a:r>
              <a:rPr lang="cs-CZ" i="0" dirty="0" smtClean="0"/>
              <a:t>geotermální</a:t>
            </a:r>
          </a:p>
          <a:p>
            <a:pPr marL="466725" lvl="1" indent="-285750"/>
            <a:endParaRPr lang="cs-CZ" i="0" dirty="0"/>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p:txBody>
      </p:sp>
      <p:sp>
        <p:nvSpPr>
          <p:cNvPr id="2" name="Nadpis 1"/>
          <p:cNvSpPr>
            <a:spLocks noGrp="1"/>
          </p:cNvSpPr>
          <p:nvPr>
            <p:ph type="title"/>
          </p:nvPr>
        </p:nvSpPr>
        <p:spPr>
          <a:xfrm>
            <a:off x="504001" y="437652"/>
            <a:ext cx="8136762" cy="391389"/>
          </a:xfrm>
        </p:spPr>
        <p:txBody>
          <a:bodyPr/>
          <a:lstStyle/>
          <a:p>
            <a:r>
              <a:rPr lang="cs-CZ" dirty="0"/>
              <a:t>Struktura instalovaného výkonu v ČR</a:t>
            </a:r>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2</a:t>
            </a:fld>
            <a:endParaRPr lang="cs-CZ" dirty="0">
              <a:solidFill>
                <a:srgbClr val="F24F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7195" y="2193979"/>
            <a:ext cx="4338170" cy="3535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124"/>
          <p:cNvSpPr txBox="1">
            <a:spLocks noChangeArrowheads="1"/>
          </p:cNvSpPr>
          <p:nvPr/>
        </p:nvSpPr>
        <p:spPr bwMode="auto">
          <a:xfrm>
            <a:off x="7612459" y="5781294"/>
            <a:ext cx="139029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cs-CZ" sz="1400" b="1" i="0" dirty="0"/>
              <a:t>[zdroj</a:t>
            </a:r>
            <a:r>
              <a:rPr lang="cs-CZ" sz="1400" b="1" i="0" dirty="0" smtClean="0"/>
              <a:t>: ČEPS]</a:t>
            </a:r>
            <a:endParaRPr lang="cs-CZ" sz="1400" b="1" i="0" dirty="0"/>
          </a:p>
        </p:txBody>
      </p:sp>
    </p:spTree>
    <p:extLst>
      <p:ext uri="{BB962C8B-B14F-4D97-AF65-F5344CB8AC3E}">
        <p14:creationId xmlns:p14="http://schemas.microsoft.com/office/powerpoint/2010/main" val="14621991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Font typeface="Wingdings" pitchFamily="2" charset="2"/>
              <a:buChar char="§"/>
            </a:pPr>
            <a:endParaRPr lang="cs-CZ" b="1" i="0" dirty="0" smtClean="0"/>
          </a:p>
          <a:p>
            <a:pPr marL="285750" indent="-285750">
              <a:buFont typeface="Wingdings" pitchFamily="2" charset="2"/>
              <a:buChar char="§"/>
            </a:pPr>
            <a:endParaRPr lang="cs-CZ" b="1" i="0" dirty="0"/>
          </a:p>
          <a:p>
            <a:pPr marL="285750" indent="-285750">
              <a:buFont typeface="Wingdings" pitchFamily="2" charset="2"/>
              <a:buChar char="§"/>
            </a:pPr>
            <a:endParaRPr lang="cs-CZ" b="1" i="0" dirty="0" smtClean="0"/>
          </a:p>
          <a:p>
            <a:pPr marL="285750" indent="-285750">
              <a:buFont typeface="Wingdings" pitchFamily="2" charset="2"/>
              <a:buChar char="§"/>
            </a:pPr>
            <a:endParaRPr lang="cs-CZ" b="1" i="0" dirty="0"/>
          </a:p>
          <a:p>
            <a:pPr marL="285750" indent="-285750">
              <a:buFont typeface="Wingdings" pitchFamily="2" charset="2"/>
              <a:buChar char="§"/>
            </a:pPr>
            <a:endParaRPr lang="cs-CZ" b="1" i="0" dirty="0" smtClean="0"/>
          </a:p>
          <a:p>
            <a:pPr marL="285750" indent="-285750">
              <a:buFont typeface="Wingdings" pitchFamily="2" charset="2"/>
              <a:buChar char="§"/>
            </a:pPr>
            <a:endParaRPr lang="cs-CZ" b="1" i="0" dirty="0"/>
          </a:p>
          <a:p>
            <a:pPr marL="285750" indent="-285750">
              <a:buFont typeface="Wingdings" pitchFamily="2" charset="2"/>
              <a:buChar char="§"/>
            </a:pPr>
            <a:endParaRPr lang="cs-CZ" b="1" i="0" dirty="0" smtClean="0"/>
          </a:p>
          <a:p>
            <a:pPr marL="285750" indent="-285750">
              <a:buFont typeface="Wingdings" pitchFamily="2" charset="2"/>
              <a:buChar char="§"/>
            </a:pPr>
            <a:endParaRPr lang="cs-CZ" b="1" i="0" dirty="0"/>
          </a:p>
          <a:p>
            <a:pPr marL="285750" indent="-285750">
              <a:buFont typeface="Wingdings" pitchFamily="2" charset="2"/>
              <a:buChar char="§"/>
            </a:pPr>
            <a:endParaRPr lang="cs-CZ" b="1" i="0" dirty="0" smtClean="0"/>
          </a:p>
          <a:p>
            <a:pPr marL="285750" indent="-285750">
              <a:buFont typeface="Wingdings" pitchFamily="2" charset="2"/>
              <a:buChar char="§"/>
            </a:pPr>
            <a:endParaRPr lang="cs-CZ" b="1" i="0" dirty="0"/>
          </a:p>
          <a:p>
            <a:pPr marL="285750" indent="-285750">
              <a:buFont typeface="Wingdings" pitchFamily="2" charset="2"/>
              <a:buChar char="§"/>
            </a:pPr>
            <a:endParaRPr lang="cs-CZ" b="1" i="0" dirty="0" smtClean="0"/>
          </a:p>
          <a:p>
            <a:pPr marL="285750" indent="-285750">
              <a:buFont typeface="Wingdings" pitchFamily="2" charset="2"/>
              <a:buChar char="§"/>
            </a:pPr>
            <a:endParaRPr lang="cs-CZ" b="1" i="0" dirty="0"/>
          </a:p>
          <a:p>
            <a:pPr marL="285750" indent="-285750">
              <a:buFont typeface="Wingdings" pitchFamily="2" charset="2"/>
              <a:buChar char="§"/>
            </a:pPr>
            <a:endParaRPr lang="cs-CZ" b="1" i="0" dirty="0" smtClean="0"/>
          </a:p>
          <a:p>
            <a:pPr marL="285750" indent="-285750">
              <a:buFont typeface="Wingdings" pitchFamily="2" charset="2"/>
              <a:buChar char="§"/>
            </a:pPr>
            <a:endParaRPr lang="cs-CZ" b="1" i="0" dirty="0"/>
          </a:p>
          <a:p>
            <a:pPr marL="285750" indent="-285750">
              <a:buFont typeface="Wingdings" pitchFamily="2" charset="2"/>
              <a:buChar char="§"/>
            </a:pPr>
            <a:endParaRPr lang="cs-CZ" b="1" i="0" dirty="0" smtClean="0"/>
          </a:p>
          <a:p>
            <a:pPr marL="285750" indent="-285750">
              <a:buFont typeface="Wingdings" pitchFamily="2" charset="2"/>
              <a:buChar char="§"/>
            </a:pPr>
            <a:r>
              <a:rPr lang="cs-CZ" b="1" i="0" dirty="0" smtClean="0"/>
              <a:t>Největší </a:t>
            </a:r>
            <a:r>
              <a:rPr lang="cs-CZ" b="1" i="0" dirty="0"/>
              <a:t>rozvoj v obou scénářích je předpokládán na hladině </a:t>
            </a:r>
            <a:r>
              <a:rPr lang="cs-CZ" b="1" i="0" dirty="0" err="1"/>
              <a:t>nn</a:t>
            </a:r>
            <a:r>
              <a:rPr lang="cs-CZ" b="1" i="0" dirty="0"/>
              <a:t> u FVE a </a:t>
            </a:r>
            <a:r>
              <a:rPr lang="cs-CZ" b="1" i="0" dirty="0" smtClean="0"/>
              <a:t>MKG.</a:t>
            </a:r>
            <a:endParaRPr lang="cs-CZ" b="1" i="0" dirty="0"/>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p:txBody>
      </p:sp>
      <p:sp>
        <p:nvSpPr>
          <p:cNvPr id="2" name="Nadpis 1"/>
          <p:cNvSpPr>
            <a:spLocks noGrp="1"/>
          </p:cNvSpPr>
          <p:nvPr>
            <p:ph type="title"/>
          </p:nvPr>
        </p:nvSpPr>
        <p:spPr>
          <a:xfrm>
            <a:off x="504001" y="437652"/>
            <a:ext cx="8136762" cy="846386"/>
          </a:xfrm>
        </p:spPr>
        <p:txBody>
          <a:bodyPr/>
          <a:lstStyle/>
          <a:p>
            <a:r>
              <a:rPr lang="cs-CZ" dirty="0" smtClean="0"/>
              <a:t>Scénáře rozvoje decentrální výroby (DECE)</a:t>
            </a:r>
            <a:br>
              <a:rPr lang="cs-CZ" dirty="0" smtClean="0"/>
            </a:br>
            <a:r>
              <a:rPr lang="cs-CZ" dirty="0" smtClean="0"/>
              <a:t>dle NAP SG 2015</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3</a:t>
            </a:fld>
            <a:endParaRPr lang="cs-CZ" dirty="0">
              <a:solidFill>
                <a:srgbClr val="F24F00"/>
              </a:solidFill>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970" y="1466838"/>
            <a:ext cx="4228682" cy="4397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7766" y="1466838"/>
            <a:ext cx="4221340" cy="4397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944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14582"/>
          </a:xfrm>
        </p:spPr>
        <p:txBody>
          <a:bodyPr/>
          <a:lstStyle/>
          <a:p>
            <a:r>
              <a:rPr lang="cs-CZ" dirty="0"/>
              <a:t>Scénáře rozvoje decentrální výroby (DECE)</a:t>
            </a:r>
            <a:br>
              <a:rPr lang="cs-CZ" dirty="0"/>
            </a:br>
            <a:r>
              <a:rPr lang="cs-CZ" dirty="0"/>
              <a:t>dle NAP SG 2015</a:t>
            </a:r>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4</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lvl="0" indent="-285750">
              <a:buFont typeface="Wingdings" panose="05000000000000000000" pitchFamily="2" charset="2"/>
              <a:buChar char="§"/>
            </a:pPr>
            <a:r>
              <a:rPr lang="cs-CZ" b="1" i="0" dirty="0" smtClean="0"/>
              <a:t>Referenční scénář – vývoj dle napěťových hladin</a:t>
            </a:r>
          </a:p>
          <a:p>
            <a:pPr marL="285750" lvl="0" indent="-285750">
              <a:buFont typeface="Wingdings" panose="05000000000000000000" pitchFamily="2" charset="2"/>
              <a:buChar char="§"/>
            </a:pPr>
            <a:endParaRPr lang="cs-CZ" b="1" i="0" dirty="0"/>
          </a:p>
          <a:p>
            <a:pPr marL="285750" lvl="0" indent="-285750">
              <a:buFont typeface="Wingdings" panose="05000000000000000000" pitchFamily="2" charset="2"/>
              <a:buChar char="§"/>
            </a:pPr>
            <a:endParaRPr lang="cs-CZ" b="1" i="0" dirty="0" smtClean="0"/>
          </a:p>
          <a:p>
            <a:pPr marL="285750" lvl="0" indent="-285750">
              <a:buFont typeface="Wingdings" panose="05000000000000000000" pitchFamily="2" charset="2"/>
              <a:buChar char="§"/>
            </a:pPr>
            <a:endParaRPr lang="cs-CZ" b="1" i="0" dirty="0"/>
          </a:p>
          <a:p>
            <a:pPr marL="285750" lvl="0" indent="-285750">
              <a:buFont typeface="Wingdings" panose="05000000000000000000" pitchFamily="2" charset="2"/>
              <a:buChar char="§"/>
            </a:pPr>
            <a:endParaRPr lang="cs-CZ" b="1" i="0" dirty="0" smtClean="0"/>
          </a:p>
          <a:p>
            <a:pPr marL="285750" lvl="0" indent="-285750">
              <a:buFont typeface="Wingdings" panose="05000000000000000000" pitchFamily="2" charset="2"/>
              <a:buChar char="§"/>
            </a:pPr>
            <a:endParaRPr lang="cs-CZ" b="1" i="0" dirty="0"/>
          </a:p>
          <a:p>
            <a:pPr marL="285750" lvl="0" indent="-285750">
              <a:buFont typeface="Wingdings" panose="05000000000000000000" pitchFamily="2" charset="2"/>
              <a:buChar char="§"/>
            </a:pPr>
            <a:endParaRPr lang="cs-CZ" b="1" i="0" dirty="0" smtClean="0"/>
          </a:p>
          <a:p>
            <a:pPr marL="285750" lvl="0" indent="-285750">
              <a:buFont typeface="Wingdings" panose="05000000000000000000" pitchFamily="2" charset="2"/>
              <a:buChar char="§"/>
            </a:pPr>
            <a:endParaRPr lang="cs-CZ" b="1" i="0" dirty="0"/>
          </a:p>
          <a:p>
            <a:pPr marL="285750" lvl="0" indent="-285750">
              <a:buFont typeface="Wingdings" panose="05000000000000000000" pitchFamily="2" charset="2"/>
              <a:buChar char="§"/>
            </a:pPr>
            <a:endParaRPr lang="cs-CZ" b="1" i="0" dirty="0" smtClean="0"/>
          </a:p>
          <a:p>
            <a:pPr marL="285750" lvl="0" indent="-285750">
              <a:buFont typeface="Wingdings" panose="05000000000000000000" pitchFamily="2" charset="2"/>
              <a:buChar char="§"/>
            </a:pPr>
            <a:endParaRPr lang="cs-CZ" b="1" i="0" dirty="0"/>
          </a:p>
          <a:p>
            <a:pPr marL="285750" lvl="0" indent="-285750">
              <a:buFont typeface="Wingdings" panose="05000000000000000000" pitchFamily="2" charset="2"/>
              <a:buChar char="§"/>
            </a:pPr>
            <a:endParaRPr lang="cs-CZ" b="1" i="0" dirty="0" smtClean="0"/>
          </a:p>
          <a:p>
            <a:pPr marL="285750" lvl="0" indent="-285750">
              <a:buFont typeface="Wingdings" panose="05000000000000000000" pitchFamily="2" charset="2"/>
              <a:buChar char="§"/>
            </a:pPr>
            <a:endParaRPr lang="cs-CZ" b="1" i="0" dirty="0"/>
          </a:p>
          <a:p>
            <a:pPr marL="285750" lvl="0" indent="-285750">
              <a:buFont typeface="Wingdings" panose="05000000000000000000" pitchFamily="2" charset="2"/>
              <a:buChar char="§"/>
            </a:pPr>
            <a:endParaRPr lang="cs-CZ" b="1" i="0" dirty="0" smtClean="0"/>
          </a:p>
          <a:p>
            <a:pPr marL="285750" lvl="0" indent="-285750">
              <a:buFont typeface="Wingdings" panose="05000000000000000000" pitchFamily="2" charset="2"/>
              <a:buChar char="§"/>
            </a:pPr>
            <a:endParaRPr lang="cs-CZ" b="1" i="0" dirty="0"/>
          </a:p>
          <a:p>
            <a:pPr marL="285750" lvl="0" indent="-285750">
              <a:buFont typeface="Wingdings" panose="05000000000000000000" pitchFamily="2" charset="2"/>
              <a:buChar char="§"/>
            </a:pPr>
            <a:r>
              <a:rPr lang="cs-CZ" b="1" i="0" dirty="0" smtClean="0"/>
              <a:t>Instalovaný výkon v ES ČR: cca 22 GW → cca 25 GW</a:t>
            </a:r>
          </a:p>
          <a:p>
            <a:pPr marL="466725" lvl="1" indent="-285750"/>
            <a:r>
              <a:rPr lang="cs-CZ" i="0" dirty="0" smtClean="0"/>
              <a:t>pokles PS, 110 </a:t>
            </a:r>
            <a:r>
              <a:rPr lang="cs-CZ" i="0" dirty="0" err="1" smtClean="0"/>
              <a:t>kV</a:t>
            </a:r>
            <a:r>
              <a:rPr lang="cs-CZ" i="0" dirty="0" smtClean="0"/>
              <a:t>, nárůst </a:t>
            </a:r>
            <a:r>
              <a:rPr lang="cs-CZ" i="0" dirty="0" err="1" smtClean="0"/>
              <a:t>vn</a:t>
            </a:r>
            <a:r>
              <a:rPr lang="cs-CZ" i="0" dirty="0" smtClean="0"/>
              <a:t>, </a:t>
            </a:r>
            <a:r>
              <a:rPr lang="cs-CZ" i="0" dirty="0" err="1" smtClean="0"/>
              <a:t>nn</a:t>
            </a:r>
            <a:endParaRPr lang="cs-CZ" i="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9879" y="1830503"/>
            <a:ext cx="6449373" cy="3768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bdélník 2"/>
          <p:cNvSpPr/>
          <p:nvPr/>
        </p:nvSpPr>
        <p:spPr bwMode="auto">
          <a:xfrm>
            <a:off x="4360983" y="1830503"/>
            <a:ext cx="1752600" cy="278813"/>
          </a:xfrm>
          <a:prstGeom prst="rect">
            <a:avLst/>
          </a:prstGeom>
          <a:solidFill>
            <a:schemeClr val="tx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lang="cs-CZ"/>
          </a:p>
        </p:txBody>
      </p:sp>
      <p:sp>
        <p:nvSpPr>
          <p:cNvPr id="7" name="Text Box 124"/>
          <p:cNvSpPr txBox="1">
            <a:spLocks noChangeArrowheads="1"/>
          </p:cNvSpPr>
          <p:nvPr/>
        </p:nvSpPr>
        <p:spPr bwMode="auto">
          <a:xfrm>
            <a:off x="7523546" y="5524862"/>
            <a:ext cx="156562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cs-CZ" sz="1400" b="1" i="0" dirty="0"/>
              <a:t>[zdroj</a:t>
            </a:r>
            <a:r>
              <a:rPr lang="cs-CZ" sz="1400" b="1" i="0" dirty="0" smtClean="0"/>
              <a:t>: NAP SG]</a:t>
            </a:r>
            <a:endParaRPr lang="cs-CZ" sz="1400" b="1" i="0" dirty="0"/>
          </a:p>
        </p:txBody>
      </p:sp>
    </p:spTree>
    <p:extLst>
      <p:ext uri="{BB962C8B-B14F-4D97-AF65-F5344CB8AC3E}">
        <p14:creationId xmlns:p14="http://schemas.microsoft.com/office/powerpoint/2010/main" val="251330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14582"/>
          </a:xfrm>
        </p:spPr>
        <p:txBody>
          <a:bodyPr/>
          <a:lstStyle/>
          <a:p>
            <a:r>
              <a:rPr lang="cs-CZ" dirty="0"/>
              <a:t>Scénáře rozvoje decentrální výroby (DECE)</a:t>
            </a:r>
            <a:br>
              <a:rPr lang="cs-CZ" dirty="0"/>
            </a:br>
            <a:r>
              <a:rPr lang="cs-CZ" dirty="0"/>
              <a:t>dle NAP SG 2015</a:t>
            </a:r>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5</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lvl="0" indent="-285750">
              <a:buFont typeface="Wingdings" panose="05000000000000000000" pitchFamily="2" charset="2"/>
              <a:buChar char="§"/>
            </a:pPr>
            <a:r>
              <a:rPr lang="cs-CZ" b="1" i="0" dirty="0" smtClean="0"/>
              <a:t>Referenční scénář – počty výroben</a:t>
            </a:r>
            <a:endParaRPr lang="cs-CZ" b="1" i="0" dirty="0"/>
          </a:p>
        </p:txBody>
      </p:sp>
      <p:sp>
        <p:nvSpPr>
          <p:cNvPr id="3" name="Obdélník 2"/>
          <p:cNvSpPr/>
          <p:nvPr/>
        </p:nvSpPr>
        <p:spPr bwMode="auto">
          <a:xfrm>
            <a:off x="4114800" y="1926769"/>
            <a:ext cx="1752600" cy="370115"/>
          </a:xfrm>
          <a:prstGeom prst="rect">
            <a:avLst/>
          </a:prstGeom>
          <a:solidFill>
            <a:schemeClr val="tx2"/>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lang="cs-CZ"/>
          </a:p>
        </p:txBody>
      </p:sp>
      <p:pic>
        <p:nvPicPr>
          <p:cNvPr id="7" name="Obrázek 6"/>
          <p:cNvPicPr>
            <a:picLocks noChangeAspect="1"/>
          </p:cNvPicPr>
          <p:nvPr/>
        </p:nvPicPr>
        <p:blipFill>
          <a:blip r:embed="rId2"/>
          <a:stretch>
            <a:fillRect/>
          </a:stretch>
        </p:blipFill>
        <p:spPr>
          <a:xfrm>
            <a:off x="50334" y="2088533"/>
            <a:ext cx="4566425" cy="3023676"/>
          </a:xfrm>
          <a:prstGeom prst="rect">
            <a:avLst/>
          </a:prstGeom>
        </p:spPr>
      </p:pic>
      <p:pic>
        <p:nvPicPr>
          <p:cNvPr id="8" name="Obrázek 7"/>
          <p:cNvPicPr>
            <a:picLocks noChangeAspect="1"/>
          </p:cNvPicPr>
          <p:nvPr/>
        </p:nvPicPr>
        <p:blipFill>
          <a:blip r:embed="rId3"/>
          <a:stretch>
            <a:fillRect/>
          </a:stretch>
        </p:blipFill>
        <p:spPr>
          <a:xfrm>
            <a:off x="4571803" y="2088533"/>
            <a:ext cx="4550732" cy="3023676"/>
          </a:xfrm>
          <a:prstGeom prst="rect">
            <a:avLst/>
          </a:prstGeom>
        </p:spPr>
      </p:pic>
      <p:sp>
        <p:nvSpPr>
          <p:cNvPr id="9" name="Text Box 124"/>
          <p:cNvSpPr txBox="1">
            <a:spLocks noChangeArrowheads="1"/>
          </p:cNvSpPr>
          <p:nvPr/>
        </p:nvSpPr>
        <p:spPr bwMode="auto">
          <a:xfrm>
            <a:off x="7523545" y="5112209"/>
            <a:ext cx="156562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cs-CZ" sz="1400" b="1" i="0" dirty="0"/>
              <a:t>[zdroj</a:t>
            </a:r>
            <a:r>
              <a:rPr lang="cs-CZ" sz="1400" b="1" i="0" dirty="0" smtClean="0"/>
              <a:t>: NAP SG]</a:t>
            </a:r>
            <a:endParaRPr lang="cs-CZ" sz="1400" b="1" i="0" dirty="0"/>
          </a:p>
        </p:txBody>
      </p:sp>
    </p:spTree>
    <p:extLst>
      <p:ext uri="{BB962C8B-B14F-4D97-AF65-F5344CB8AC3E}">
        <p14:creationId xmlns:p14="http://schemas.microsoft.com/office/powerpoint/2010/main" val="3723762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846386"/>
          </a:xfrm>
        </p:spPr>
        <p:txBody>
          <a:bodyPr/>
          <a:lstStyle/>
          <a:p>
            <a:r>
              <a:rPr lang="cs-CZ" dirty="0" smtClean="0">
                <a:solidFill>
                  <a:schemeClr val="accent2"/>
                </a:solidFill>
              </a:rPr>
              <a:t>Vlivy DECE na provoz DS a Parametry </a:t>
            </a:r>
            <a:r>
              <a:rPr lang="cs-CZ" dirty="0">
                <a:solidFill>
                  <a:schemeClr val="accent2"/>
                </a:solidFill>
              </a:rPr>
              <a:t>kvality </a:t>
            </a:r>
            <a:r>
              <a:rPr lang="cs-CZ" dirty="0" smtClean="0">
                <a:solidFill>
                  <a:schemeClr val="accent2"/>
                </a:solidFill>
              </a:rPr>
              <a:t>elektrické </a:t>
            </a:r>
            <a:r>
              <a:rPr lang="cs-CZ" dirty="0">
                <a:solidFill>
                  <a:schemeClr val="accent2"/>
                </a:solidFill>
              </a:rPr>
              <a:t>energie</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6</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a:t>Distributoři musí zajistit kvalitu el. energie pro všechny zákazníky v rámci svých distribučních </a:t>
            </a:r>
            <a:r>
              <a:rPr lang="cs-CZ" b="1" i="0" dirty="0" smtClean="0"/>
              <a:t>sítí, zajistit spolehlivé provozování distribučních sítí.</a:t>
            </a:r>
            <a:endParaRPr lang="cs-CZ" i="0" dirty="0">
              <a:cs typeface="Angsana New" panose="02020603050405020304" pitchFamily="18" charset="-34"/>
            </a:endParaRPr>
          </a:p>
          <a:p>
            <a:pPr marL="285750" indent="-285750">
              <a:buClr>
                <a:srgbClr val="F24F00"/>
              </a:buClr>
              <a:buFont typeface="Wingdings" panose="05000000000000000000" pitchFamily="2" charset="2"/>
              <a:buChar char="§"/>
            </a:pPr>
            <a:r>
              <a:rPr lang="cs-CZ" b="1" i="0" dirty="0" smtClean="0"/>
              <a:t>Vlivy DECE v distribučních sítích</a:t>
            </a:r>
          </a:p>
          <a:p>
            <a:pPr marL="466725" lvl="1" indent="-285750"/>
            <a:r>
              <a:rPr lang="cs-CZ" i="0" dirty="0" smtClean="0"/>
              <a:t>provoz DS</a:t>
            </a:r>
          </a:p>
          <a:p>
            <a:pPr marL="647700" lvl="2" indent="-285750"/>
            <a:r>
              <a:rPr lang="cs-CZ" i="0" dirty="0" smtClean="0"/>
              <a:t>úroveň provozního napětí</a:t>
            </a:r>
          </a:p>
          <a:p>
            <a:pPr marL="647700" lvl="2" indent="-285750"/>
            <a:r>
              <a:rPr lang="cs-CZ" i="0" dirty="0" smtClean="0"/>
              <a:t>napěťové změny při spínání výroben</a:t>
            </a:r>
          </a:p>
          <a:p>
            <a:pPr marL="647700" lvl="2" indent="-285750"/>
            <a:r>
              <a:rPr lang="cs-CZ" i="0" dirty="0" smtClean="0"/>
              <a:t>přetěžování vedení, TRF</a:t>
            </a:r>
          </a:p>
          <a:p>
            <a:pPr marL="647700" lvl="2" indent="-285750"/>
            <a:r>
              <a:rPr lang="cs-CZ" i="0" dirty="0" smtClean="0"/>
              <a:t>zpětné toky výkonů</a:t>
            </a:r>
          </a:p>
          <a:p>
            <a:pPr marL="647700" lvl="2" indent="-285750"/>
            <a:r>
              <a:rPr lang="cs-CZ" i="0" dirty="0" smtClean="0"/>
              <a:t>ztráty činného výkonu</a:t>
            </a:r>
          </a:p>
          <a:p>
            <a:pPr marL="466725" lvl="1" indent="-285750"/>
            <a:r>
              <a:rPr lang="cs-CZ" i="0" dirty="0" smtClean="0"/>
              <a:t>kvalita elektrické energie (zpětné vlivy)</a:t>
            </a:r>
            <a:endParaRPr lang="cs-CZ" i="0" dirty="0"/>
          </a:p>
          <a:p>
            <a:pPr marL="647700" lvl="2" indent="-285750"/>
            <a:r>
              <a:rPr lang="cs-CZ" i="0" dirty="0" smtClean="0"/>
              <a:t>napěťová úroveň</a:t>
            </a:r>
            <a:endParaRPr lang="cs-CZ" i="0" dirty="0"/>
          </a:p>
          <a:p>
            <a:pPr marL="647700" lvl="2" indent="-285750"/>
            <a:r>
              <a:rPr lang="cs-CZ" i="0" dirty="0" smtClean="0"/>
              <a:t>kolísání napětí, </a:t>
            </a:r>
            <a:r>
              <a:rPr lang="cs-CZ" i="0" dirty="0" err="1" smtClean="0"/>
              <a:t>flicker</a:t>
            </a:r>
            <a:endParaRPr lang="cs-CZ" i="0" dirty="0"/>
          </a:p>
          <a:p>
            <a:pPr marL="647700" lvl="2" indent="-285750"/>
            <a:r>
              <a:rPr lang="cs-CZ" i="0" dirty="0" smtClean="0"/>
              <a:t>harmonické zkreslení</a:t>
            </a:r>
          </a:p>
          <a:p>
            <a:pPr marL="647700" lvl="2" indent="-285750"/>
            <a:r>
              <a:rPr lang="cs-CZ" i="0" dirty="0"/>
              <a:t>n</a:t>
            </a:r>
            <a:r>
              <a:rPr lang="cs-CZ" i="0" dirty="0" smtClean="0"/>
              <a:t>esymetrie napětí</a:t>
            </a:r>
            <a:endParaRPr lang="cs-CZ" i="0" dirty="0"/>
          </a:p>
          <a:p>
            <a:pPr marL="647700" lvl="2" indent="-285750"/>
            <a:r>
              <a:rPr lang="cs-CZ" i="0" dirty="0"/>
              <a:t>ú</a:t>
            </a:r>
            <a:r>
              <a:rPr lang="cs-CZ" i="0" dirty="0" smtClean="0"/>
              <a:t>tlum </a:t>
            </a:r>
            <a:r>
              <a:rPr lang="cs-CZ" i="0" dirty="0"/>
              <a:t>signálu </a:t>
            </a:r>
            <a:r>
              <a:rPr lang="cs-CZ" i="0" dirty="0" smtClean="0"/>
              <a:t>HDO</a:t>
            </a:r>
            <a:endParaRPr lang="cs-CZ" i="0" dirty="0"/>
          </a:p>
        </p:txBody>
      </p:sp>
    </p:spTree>
    <p:extLst>
      <p:ext uri="{BB962C8B-B14F-4D97-AF65-F5344CB8AC3E}">
        <p14:creationId xmlns:p14="http://schemas.microsoft.com/office/powerpoint/2010/main" val="2837689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001" y="437652"/>
            <a:ext cx="8136762" cy="423193"/>
          </a:xfrm>
        </p:spPr>
        <p:txBody>
          <a:bodyPr/>
          <a:lstStyle/>
          <a:p>
            <a:r>
              <a:rPr lang="cs-CZ" dirty="0" smtClean="0">
                <a:solidFill>
                  <a:schemeClr val="accent2"/>
                </a:solidFill>
              </a:rPr>
              <a:t>Technická opatření v DS pro integraci dece</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7</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a:t>Posilování </a:t>
            </a:r>
            <a:r>
              <a:rPr lang="cs-CZ" b="1" i="0" dirty="0" smtClean="0"/>
              <a:t>sítí</a:t>
            </a:r>
          </a:p>
          <a:p>
            <a:pPr marL="647700" lvl="2" indent="-285750"/>
            <a:r>
              <a:rPr lang="cs-CZ" i="0" dirty="0" smtClean="0"/>
              <a:t>zvýšení </a:t>
            </a:r>
            <a:r>
              <a:rPr lang="cs-CZ" i="0" dirty="0"/>
              <a:t>průřezu stávajících </a:t>
            </a:r>
            <a:r>
              <a:rPr lang="cs-CZ" i="0" dirty="0" smtClean="0"/>
              <a:t>vedení</a:t>
            </a:r>
            <a:endParaRPr lang="cs-CZ" i="0" dirty="0"/>
          </a:p>
          <a:p>
            <a:pPr marL="647700" lvl="2" indent="-285750"/>
            <a:r>
              <a:rPr lang="cs-CZ" i="0" dirty="0" smtClean="0"/>
              <a:t>kabelizace vedení </a:t>
            </a:r>
          </a:p>
          <a:p>
            <a:pPr marL="647700" lvl="2" indent="-285750"/>
            <a:r>
              <a:rPr lang="cs-CZ" i="0" dirty="0" smtClean="0"/>
              <a:t>doplňování vývodů</a:t>
            </a:r>
          </a:p>
          <a:p>
            <a:pPr marL="647700" lvl="2" indent="-285750"/>
            <a:r>
              <a:rPr lang="cs-CZ" i="0" dirty="0" smtClean="0"/>
              <a:t>nové DTS</a:t>
            </a:r>
            <a:r>
              <a:rPr lang="cs-CZ" i="0" dirty="0"/>
              <a:t>, TR 110 </a:t>
            </a:r>
            <a:r>
              <a:rPr lang="cs-CZ" i="0" dirty="0" err="1"/>
              <a:t>kV</a:t>
            </a:r>
            <a:r>
              <a:rPr lang="cs-CZ" i="0" dirty="0"/>
              <a:t>/</a:t>
            </a:r>
            <a:r>
              <a:rPr lang="cs-CZ" i="0" dirty="0" err="1"/>
              <a:t>vn</a:t>
            </a:r>
            <a:endParaRPr lang="cs-CZ" i="0" dirty="0"/>
          </a:p>
          <a:p>
            <a:pPr marL="466725" lvl="1" indent="-285750"/>
            <a:r>
              <a:rPr lang="cs-CZ" i="0" dirty="0" smtClean="0"/>
              <a:t>Postup s </a:t>
            </a:r>
            <a:r>
              <a:rPr lang="cs-CZ" i="0" dirty="0"/>
              <a:t>ohledem </a:t>
            </a:r>
            <a:r>
              <a:rPr lang="cs-CZ" i="0" dirty="0" smtClean="0"/>
              <a:t>na</a:t>
            </a:r>
            <a:endParaRPr lang="cs-CZ" i="0" dirty="0"/>
          </a:p>
          <a:p>
            <a:pPr marL="647700" lvl="2" indent="-285750"/>
            <a:r>
              <a:rPr lang="cs-CZ" i="0" dirty="0"/>
              <a:t>Technická kritéria - vždy volena taková posilování DS, aby byly zachovány provozní charakteristiky </a:t>
            </a:r>
            <a:r>
              <a:rPr lang="cs-CZ" i="0" dirty="0" smtClean="0"/>
              <a:t>DS (topologie, průřezy, chránění, řízení)</a:t>
            </a:r>
            <a:endParaRPr lang="cs-CZ" i="0" dirty="0"/>
          </a:p>
          <a:p>
            <a:pPr marL="647700" lvl="2" indent="-285750"/>
            <a:r>
              <a:rPr lang="cs-CZ" i="0" dirty="0"/>
              <a:t>Ekonomická kritéria </a:t>
            </a:r>
            <a:r>
              <a:rPr lang="cs-CZ" i="0" dirty="0" smtClean="0"/>
              <a:t>– vždy </a:t>
            </a:r>
            <a:r>
              <a:rPr lang="cs-CZ" i="0" dirty="0"/>
              <a:t>postupováno od méně nákladných opatření k </a:t>
            </a:r>
            <a:r>
              <a:rPr lang="cs-CZ" i="0" dirty="0" smtClean="0"/>
              <a:t>nákladnějším</a:t>
            </a:r>
          </a:p>
          <a:p>
            <a:pPr marL="285750" indent="-285750">
              <a:buFont typeface="Wingdings" panose="05000000000000000000" pitchFamily="2" charset="2"/>
              <a:buChar char="§"/>
            </a:pPr>
            <a:r>
              <a:rPr lang="cs-CZ" b="1" i="0" dirty="0" smtClean="0"/>
              <a:t>Možnosti řízení DECE výroben</a:t>
            </a:r>
          </a:p>
          <a:p>
            <a:pPr marL="466725" lvl="1" indent="-285750"/>
            <a:r>
              <a:rPr lang="cs-CZ" i="0" dirty="0" smtClean="0"/>
              <a:t>řízení činného a jalového výkonu</a:t>
            </a:r>
          </a:p>
          <a:p>
            <a:pPr marL="466725" lvl="1" indent="-285750"/>
            <a:r>
              <a:rPr lang="cs-CZ" i="0" dirty="0" smtClean="0"/>
              <a:t>různé přístupy dle výkonu a napěťových hladin</a:t>
            </a:r>
          </a:p>
          <a:p>
            <a:pPr marL="466725" lvl="1" indent="-285750"/>
            <a:r>
              <a:rPr lang="cs-CZ" i="0" dirty="0" smtClean="0"/>
              <a:t>normální vs. mimořádné stavy</a:t>
            </a:r>
          </a:p>
          <a:p>
            <a:pPr marL="285750" lvl="1" indent="-285750">
              <a:buClr>
                <a:schemeClr val="accent2"/>
              </a:buClr>
            </a:pPr>
            <a:r>
              <a:rPr lang="cs-CZ" b="1" i="0" dirty="0" smtClean="0"/>
              <a:t>Akumulace u výroben</a:t>
            </a:r>
          </a:p>
          <a:p>
            <a:pPr marL="466725" lvl="2" indent="-285750">
              <a:buClr>
                <a:schemeClr val="accent2"/>
              </a:buClr>
            </a:pPr>
            <a:r>
              <a:rPr lang="cs-CZ" i="0" dirty="0" smtClean="0"/>
              <a:t>omezení přetoků do sítě, vlastní spotřeba</a:t>
            </a:r>
            <a:endParaRPr lang="cs-CZ" i="0" dirty="0"/>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p:txBody>
      </p:sp>
    </p:spTree>
    <p:extLst>
      <p:ext uri="{BB962C8B-B14F-4D97-AF65-F5344CB8AC3E}">
        <p14:creationId xmlns:p14="http://schemas.microsoft.com/office/powerpoint/2010/main" val="11805110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descr="Interflex"/>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16760" y="3130913"/>
            <a:ext cx="4503780" cy="3117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a:xfrm>
            <a:off x="504001" y="437652"/>
            <a:ext cx="8136762" cy="391389"/>
          </a:xfrm>
        </p:spPr>
        <p:txBody>
          <a:bodyPr/>
          <a:lstStyle/>
          <a:p>
            <a:r>
              <a:rPr lang="cs-CZ" dirty="0" smtClean="0">
                <a:solidFill>
                  <a:schemeClr val="accent2"/>
                </a:solidFill>
              </a:rPr>
              <a:t>Projekt </a:t>
            </a:r>
            <a:r>
              <a:rPr lang="cs-CZ" dirty="0" err="1" smtClean="0">
                <a:solidFill>
                  <a:schemeClr val="accent2"/>
                </a:solidFill>
              </a:rPr>
              <a:t>Interflex</a:t>
            </a:r>
            <a:endParaRPr lang="cs-CZ" dirty="0"/>
          </a:p>
        </p:txBody>
      </p:sp>
      <p:sp>
        <p:nvSpPr>
          <p:cNvPr id="4" name="Zástupný symbol pro číslo snímku 3"/>
          <p:cNvSpPr>
            <a:spLocks noGrp="1"/>
          </p:cNvSpPr>
          <p:nvPr>
            <p:ph type="sldNum" sz="quarter" idx="10"/>
          </p:nvPr>
        </p:nvSpPr>
        <p:spPr/>
        <p:txBody>
          <a:bodyPr/>
          <a:lstStyle/>
          <a:p>
            <a:pPr>
              <a:defRPr/>
            </a:pPr>
            <a:fld id="{5898DBD7-FCF6-4BCD-90B9-235DB014BA60}" type="slidenum">
              <a:rPr lang="cs-CZ" smtClean="0">
                <a:solidFill>
                  <a:srgbClr val="F24F00"/>
                </a:solidFill>
              </a:rPr>
              <a:pPr>
                <a:defRPr/>
              </a:pPr>
              <a:t>8</a:t>
            </a:fld>
            <a:endParaRPr lang="cs-CZ" dirty="0">
              <a:solidFill>
                <a:srgbClr val="F24F00"/>
              </a:solidFill>
            </a:endParaRPr>
          </a:p>
        </p:txBody>
      </p:sp>
      <p:sp>
        <p:nvSpPr>
          <p:cNvPr id="5" name="Content Placeholder 4"/>
          <p:cNvSpPr txBox="1">
            <a:spLocks/>
          </p:cNvSpPr>
          <p:nvPr/>
        </p:nvSpPr>
        <p:spPr bwMode="auto">
          <a:xfrm>
            <a:off x="498763" y="1523908"/>
            <a:ext cx="8235994" cy="45898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895350" rtl="0" eaLnBrk="1" fontAlgn="base" hangingPunct="1">
              <a:lnSpc>
                <a:spcPts val="2300"/>
              </a:lnSpc>
              <a:spcBef>
                <a:spcPct val="0"/>
              </a:spcBef>
              <a:spcAft>
                <a:spcPct val="0"/>
              </a:spcAft>
              <a:buSzPct val="120000"/>
              <a:defRPr sz="1600">
                <a:solidFill>
                  <a:schemeClr val="tx1"/>
                </a:solidFill>
                <a:latin typeface="Arial CE" panose="020B0604020202020204" pitchFamily="34" charset="0"/>
                <a:ea typeface="+mn-ea"/>
                <a:cs typeface="Arial CE" panose="020B0604020202020204" pitchFamily="34" charset="0"/>
              </a:defRPr>
            </a:lvl1pPr>
            <a:lvl2pPr marL="180975" indent="-179388" algn="l" defTabSz="895350" rtl="0" eaLnBrk="1" fontAlgn="base" hangingPunct="1">
              <a:lnSpc>
                <a:spcPts val="2300"/>
              </a:lnSpc>
              <a:spcBef>
                <a:spcPct val="0"/>
              </a:spcBef>
              <a:spcAft>
                <a:spcPct val="0"/>
              </a:spcAft>
              <a:buClr>
                <a:srgbClr val="F24F00"/>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2pPr>
            <a:lvl3pPr marL="361950" indent="-180975" algn="l" defTabSz="895350" rtl="0" eaLnBrk="1" fontAlgn="base" hangingPunct="1">
              <a:lnSpc>
                <a:spcPts val="2300"/>
              </a:lnSpc>
              <a:spcBef>
                <a:spcPct val="0"/>
              </a:spcBef>
              <a:spcAft>
                <a:spcPct val="0"/>
              </a:spcAft>
              <a:buClr>
                <a:srgbClr val="C8C8C8"/>
              </a:buClr>
              <a:buSzPct val="120000"/>
              <a:buFont typeface="Wingdings" pitchFamily="2" charset="2"/>
              <a:buChar char="§"/>
              <a:defRPr sz="1600">
                <a:solidFill>
                  <a:schemeClr val="tx1"/>
                </a:solidFill>
                <a:latin typeface="Arial CE" panose="020B0604020202020204" pitchFamily="34" charset="0"/>
                <a:cs typeface="Arial CE" panose="020B0604020202020204" pitchFamily="34" charset="0"/>
              </a:defRPr>
            </a:lvl3pPr>
            <a:lvl4pPr marL="534988" indent="-180975" algn="l" defTabSz="895350" rtl="0" eaLnBrk="1" fontAlgn="base" hangingPunct="1">
              <a:lnSpc>
                <a:spcPts val="2300"/>
              </a:lnSpc>
              <a:spcBef>
                <a:spcPct val="0"/>
              </a:spcBef>
              <a:spcAft>
                <a:spcPct val="0"/>
              </a:spcAft>
              <a:buSzPct val="89000"/>
              <a:defRPr sz="1600">
                <a:solidFill>
                  <a:schemeClr val="tx1"/>
                </a:solidFill>
                <a:latin typeface="Arial CE" panose="020B0604020202020204" pitchFamily="34" charset="0"/>
                <a:cs typeface="Arial CE" panose="020B0604020202020204" pitchFamily="34" charset="0"/>
              </a:defRPr>
            </a:lvl4pPr>
            <a:lvl5pPr marL="715963" indent="-180975" algn="l" defTabSz="895350" rtl="0" eaLnBrk="1" fontAlgn="base" hangingPunct="1">
              <a:lnSpc>
                <a:spcPts val="2300"/>
              </a:lnSpc>
              <a:spcBef>
                <a:spcPct val="0"/>
              </a:spcBef>
              <a:spcAft>
                <a:spcPct val="0"/>
              </a:spcAft>
              <a:buSzPct val="75000"/>
              <a:defRPr sz="1600">
                <a:solidFill>
                  <a:schemeClr val="tx1"/>
                </a:solidFill>
                <a:latin typeface="Arial CE" panose="020B0604020202020204" pitchFamily="34" charset="0"/>
                <a:cs typeface="Arial CE" panose="020B0604020202020204" pitchFamily="34" charset="0"/>
              </a:defRPr>
            </a:lvl5pPr>
            <a:lvl6pPr marL="1039813" indent="-149225" algn="l" defTabSz="895350" rtl="0" eaLnBrk="1" fontAlgn="base" hangingPunct="1">
              <a:lnSpc>
                <a:spcPct val="110000"/>
              </a:lnSpc>
              <a:spcBef>
                <a:spcPct val="0"/>
              </a:spcBef>
              <a:spcAft>
                <a:spcPct val="0"/>
              </a:spcAft>
              <a:buSzPct val="75000"/>
              <a:defRPr sz="1200">
                <a:solidFill>
                  <a:schemeClr val="tx1"/>
                </a:solidFill>
                <a:latin typeface="+mn-lt"/>
              </a:defRPr>
            </a:lvl6pPr>
            <a:lvl7pPr marL="1497013" indent="-149225" algn="l" defTabSz="895350" rtl="0" eaLnBrk="1" fontAlgn="base" hangingPunct="1">
              <a:lnSpc>
                <a:spcPct val="110000"/>
              </a:lnSpc>
              <a:spcBef>
                <a:spcPct val="0"/>
              </a:spcBef>
              <a:spcAft>
                <a:spcPct val="0"/>
              </a:spcAft>
              <a:buSzPct val="75000"/>
              <a:defRPr sz="1200">
                <a:solidFill>
                  <a:schemeClr val="tx1"/>
                </a:solidFill>
                <a:latin typeface="+mn-lt"/>
              </a:defRPr>
            </a:lvl7pPr>
            <a:lvl8pPr marL="1954213" indent="-149225" algn="l" defTabSz="895350" rtl="0" eaLnBrk="1" fontAlgn="base" hangingPunct="1">
              <a:lnSpc>
                <a:spcPct val="110000"/>
              </a:lnSpc>
              <a:spcBef>
                <a:spcPct val="0"/>
              </a:spcBef>
              <a:spcAft>
                <a:spcPct val="0"/>
              </a:spcAft>
              <a:buSzPct val="75000"/>
              <a:defRPr sz="1200">
                <a:solidFill>
                  <a:schemeClr val="tx1"/>
                </a:solidFill>
                <a:latin typeface="+mn-lt"/>
              </a:defRPr>
            </a:lvl8pPr>
            <a:lvl9pPr marL="2411413" indent="-149225" algn="l" defTabSz="895350" rtl="0" eaLnBrk="1" fontAlgn="base" hangingPunct="1">
              <a:lnSpc>
                <a:spcPct val="110000"/>
              </a:lnSpc>
              <a:spcBef>
                <a:spcPct val="0"/>
              </a:spcBef>
              <a:spcAft>
                <a:spcPct val="0"/>
              </a:spcAft>
              <a:buSzPct val="75000"/>
              <a:defRPr sz="1200">
                <a:solidFill>
                  <a:schemeClr val="tx1"/>
                </a:solidFill>
                <a:latin typeface="+mn-lt"/>
              </a:defRPr>
            </a:lvl9pPr>
          </a:lstStyle>
          <a:p>
            <a:pPr marL="285750" indent="-285750">
              <a:buClr>
                <a:srgbClr val="F24F00"/>
              </a:buClr>
              <a:buFont typeface="Wingdings" panose="05000000000000000000" pitchFamily="2" charset="2"/>
              <a:buChar char="§"/>
            </a:pPr>
            <a:r>
              <a:rPr lang="cs-CZ" b="1" i="0" dirty="0" smtClean="0"/>
              <a:t>Projekt podpořený EK v rámci programu </a:t>
            </a:r>
            <a:r>
              <a:rPr lang="cs-CZ" b="1" i="0" dirty="0" err="1" smtClean="0"/>
              <a:t>Horizon</a:t>
            </a:r>
            <a:r>
              <a:rPr lang="cs-CZ" b="1" i="0" dirty="0" smtClean="0"/>
              <a:t> 2020</a:t>
            </a:r>
          </a:p>
          <a:p>
            <a:pPr marL="285750" indent="-285750">
              <a:buClr>
                <a:srgbClr val="F24F00"/>
              </a:buClr>
              <a:buFont typeface="Wingdings" panose="05000000000000000000" pitchFamily="2" charset="2"/>
              <a:buChar char="§"/>
            </a:pPr>
            <a:r>
              <a:rPr lang="cs-CZ" b="1" i="0" dirty="0" smtClean="0"/>
              <a:t>2017 – 2019, 20 partnerů (5 </a:t>
            </a:r>
            <a:r>
              <a:rPr lang="cs-CZ" b="1" i="0" dirty="0" err="1" smtClean="0"/>
              <a:t>DSOs</a:t>
            </a:r>
            <a:r>
              <a:rPr lang="cs-CZ" b="1" i="0" dirty="0" smtClean="0"/>
              <a:t>)</a:t>
            </a:r>
          </a:p>
          <a:p>
            <a:pPr marL="285750" indent="-285750">
              <a:buClr>
                <a:srgbClr val="F24F00"/>
              </a:buClr>
              <a:buFont typeface="Wingdings" panose="05000000000000000000" pitchFamily="2" charset="2"/>
              <a:buChar char="§"/>
            </a:pPr>
            <a:r>
              <a:rPr lang="cs-CZ" b="1" i="0" dirty="0" smtClean="0"/>
              <a:t>Motto: </a:t>
            </a:r>
            <a:r>
              <a:rPr lang="en-US" b="1" i="0" dirty="0" smtClean="0"/>
              <a:t>“</a:t>
            </a:r>
            <a:r>
              <a:rPr lang="en-US" b="1" i="0" kern="0" dirty="0">
                <a:solidFill>
                  <a:srgbClr val="0067B1"/>
                </a:solidFill>
                <a:latin typeface="+mn-lt"/>
                <a:ea typeface="Trebuchet MS"/>
                <a:cs typeface="Trebuchet MS"/>
              </a:rPr>
              <a:t>Inter</a:t>
            </a:r>
            <a:r>
              <a:rPr lang="en-US" b="1" i="0" dirty="0" smtClean="0"/>
              <a:t>actions </a:t>
            </a:r>
            <a:r>
              <a:rPr lang="en-US" b="1" i="0" dirty="0"/>
              <a:t>between automated energy systems and </a:t>
            </a:r>
            <a:r>
              <a:rPr lang="en-US" b="1" i="0" kern="0" dirty="0">
                <a:solidFill>
                  <a:srgbClr val="A2C73A"/>
                </a:solidFill>
                <a:latin typeface="+mn-lt"/>
                <a:ea typeface="Trebuchet MS"/>
                <a:cs typeface="Trebuchet MS"/>
              </a:rPr>
              <a:t>flex</a:t>
            </a:r>
            <a:r>
              <a:rPr lang="en-US" b="1" i="0" dirty="0" smtClean="0"/>
              <a:t>ibilities </a:t>
            </a:r>
            <a:r>
              <a:rPr lang="en-US" b="1" i="0" dirty="0"/>
              <a:t>brought by energy market players</a:t>
            </a:r>
            <a:r>
              <a:rPr lang="en-US" b="1" i="0" dirty="0" smtClean="0"/>
              <a:t>”</a:t>
            </a:r>
            <a:endParaRPr lang="cs-CZ" b="1" i="0" dirty="0" smtClean="0"/>
          </a:p>
          <a:p>
            <a:pPr marL="466725" lvl="1" indent="-285750"/>
            <a:r>
              <a:rPr lang="cs-CZ" i="0" dirty="0" smtClean="0"/>
              <a:t>automatizace DS, </a:t>
            </a:r>
            <a:r>
              <a:rPr lang="cs-CZ" i="0" dirty="0" err="1" smtClean="0"/>
              <a:t>elektromobilita</a:t>
            </a:r>
            <a:r>
              <a:rPr lang="cs-CZ" i="0" dirty="0" smtClean="0"/>
              <a:t>, akumulace,</a:t>
            </a:r>
            <a:br>
              <a:rPr lang="cs-CZ" i="0" dirty="0" smtClean="0"/>
            </a:br>
            <a:r>
              <a:rPr lang="cs-CZ" i="0" dirty="0" err="1" smtClean="0"/>
              <a:t>demand</a:t>
            </a:r>
            <a:r>
              <a:rPr lang="cs-CZ" i="0" dirty="0" smtClean="0"/>
              <a:t> response, ostrovní provozy</a:t>
            </a:r>
          </a:p>
          <a:p>
            <a:pPr marL="285750" indent="-285750">
              <a:buClr>
                <a:srgbClr val="F24F00"/>
              </a:buClr>
              <a:buFont typeface="Wingdings" panose="05000000000000000000" pitchFamily="2" charset="2"/>
              <a:buChar char="§"/>
            </a:pPr>
            <a:endParaRPr lang="cs-CZ" b="1" i="0" dirty="0"/>
          </a:p>
          <a:p>
            <a:pPr marL="285750" indent="-285750">
              <a:buClr>
                <a:srgbClr val="F24F00"/>
              </a:buClr>
              <a:buFont typeface="Wingdings" panose="05000000000000000000" pitchFamily="2" charset="2"/>
              <a:buChar char="§"/>
            </a:pPr>
            <a:r>
              <a:rPr lang="cs-CZ" b="1" i="0" dirty="0" smtClean="0"/>
              <a:t>Use </a:t>
            </a:r>
            <a:r>
              <a:rPr lang="cs-CZ" b="1" i="0" dirty="0" err="1" smtClean="0"/>
              <a:t>Cases</a:t>
            </a:r>
            <a:r>
              <a:rPr lang="cs-CZ" b="1" i="0" dirty="0" smtClean="0"/>
              <a:t> ČEZ Distribuce</a:t>
            </a:r>
          </a:p>
          <a:p>
            <a:pPr marL="466725" lvl="1" indent="-285750"/>
            <a:r>
              <a:rPr lang="cs-CZ" i="0" dirty="0" smtClean="0"/>
              <a:t>zvýšení </a:t>
            </a:r>
            <a:r>
              <a:rPr lang="cs-CZ" i="0" dirty="0" err="1"/>
              <a:t>připojitelnosti</a:t>
            </a:r>
            <a:r>
              <a:rPr lang="cs-CZ" i="0" dirty="0"/>
              <a:t> </a:t>
            </a:r>
            <a:r>
              <a:rPr lang="cs-CZ" i="0" dirty="0" smtClean="0"/>
              <a:t>DECE </a:t>
            </a:r>
            <a:r>
              <a:rPr lang="cs-CZ" i="0" dirty="0"/>
              <a:t>na hladině </a:t>
            </a:r>
            <a:r>
              <a:rPr lang="cs-CZ" i="0" dirty="0" err="1" smtClean="0"/>
              <a:t>nn</a:t>
            </a:r>
            <a:r>
              <a:rPr lang="cs-CZ" i="0" dirty="0" smtClean="0"/>
              <a:t/>
            </a:r>
            <a:br>
              <a:rPr lang="cs-CZ" i="0" dirty="0" smtClean="0"/>
            </a:br>
            <a:r>
              <a:rPr lang="cs-CZ" i="0" dirty="0" smtClean="0"/>
              <a:t>pomocí chytrých střídačů FVE</a:t>
            </a:r>
            <a:endParaRPr lang="cs-CZ" i="0" dirty="0"/>
          </a:p>
          <a:p>
            <a:pPr marL="466725" lvl="1" indent="-285750"/>
            <a:r>
              <a:rPr lang="cs-CZ" i="0" dirty="0" smtClean="0"/>
              <a:t>zvýšení </a:t>
            </a:r>
            <a:r>
              <a:rPr lang="cs-CZ" i="0" dirty="0" err="1"/>
              <a:t>připojitelnosti</a:t>
            </a:r>
            <a:r>
              <a:rPr lang="cs-CZ" i="0" dirty="0"/>
              <a:t> </a:t>
            </a:r>
            <a:r>
              <a:rPr lang="cs-CZ" i="0" dirty="0" smtClean="0"/>
              <a:t>DECE na </a:t>
            </a:r>
            <a:r>
              <a:rPr lang="cs-CZ" i="0" dirty="0"/>
              <a:t>hladině </a:t>
            </a:r>
            <a:r>
              <a:rPr lang="cs-CZ" i="0" dirty="0" err="1" smtClean="0"/>
              <a:t>vn</a:t>
            </a:r>
            <a:r>
              <a:rPr lang="cs-CZ" i="0" dirty="0"/>
              <a:t/>
            </a:r>
            <a:br>
              <a:rPr lang="cs-CZ" i="0" dirty="0"/>
            </a:br>
            <a:r>
              <a:rPr lang="cs-CZ" i="0" dirty="0" smtClean="0"/>
              <a:t>pomocí </a:t>
            </a:r>
            <a:r>
              <a:rPr lang="cs-CZ" i="0" dirty="0"/>
              <a:t>U/Q </a:t>
            </a:r>
            <a:r>
              <a:rPr lang="cs-CZ" i="0" dirty="0" smtClean="0"/>
              <a:t>regulace</a:t>
            </a:r>
            <a:endParaRPr lang="cs-CZ" i="0" dirty="0"/>
          </a:p>
          <a:p>
            <a:pPr marL="466725" lvl="1" indent="-285750"/>
            <a:r>
              <a:rPr lang="cs-CZ" i="0" dirty="0" smtClean="0"/>
              <a:t>chytré </a:t>
            </a:r>
            <a:r>
              <a:rPr lang="cs-CZ" i="0" dirty="0"/>
              <a:t>dobíjecí stanice pro elektromobily</a:t>
            </a:r>
          </a:p>
          <a:p>
            <a:pPr marL="466725" lvl="1" indent="-285750"/>
            <a:r>
              <a:rPr lang="cs-CZ" i="0" dirty="0" smtClean="0"/>
              <a:t>chytrá </a:t>
            </a:r>
            <a:r>
              <a:rPr lang="cs-CZ" i="0" dirty="0"/>
              <a:t>akumulace na straně zákazníka</a:t>
            </a:r>
          </a:p>
          <a:p>
            <a:pPr marL="466725" lvl="1" indent="-285750"/>
            <a:endParaRPr lang="cs-CZ" i="0" dirty="0" smtClean="0"/>
          </a:p>
          <a:p>
            <a:pPr marL="285750" indent="-285750">
              <a:buClr>
                <a:srgbClr val="F24F00"/>
              </a:buClr>
              <a:buFont typeface="Wingdings" panose="05000000000000000000" pitchFamily="2" charset="2"/>
              <a:buChar char="§"/>
            </a:pPr>
            <a:endParaRPr lang="cs-CZ" i="0" dirty="0"/>
          </a:p>
          <a:p>
            <a:pPr marL="285750" lvl="0" indent="-285750">
              <a:buFont typeface="Wingdings" panose="05000000000000000000" pitchFamily="2" charset="2"/>
              <a:buChar char="§"/>
            </a:pPr>
            <a:endParaRPr lang="cs-CZ" i="0" dirty="0" smtClean="0">
              <a:latin typeface="+mn-lt"/>
              <a:cs typeface="Angsana New" panose="02020603050405020304" pitchFamily="18" charset="-34"/>
            </a:endParaRPr>
          </a:p>
        </p:txBody>
      </p:sp>
      <p:pic>
        <p:nvPicPr>
          <p:cNvPr id="13314" name="Picture 2" descr="http://interflex-h2020.com/wp-content/uploads/2017/04/logo_interfle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0385" y="2627191"/>
            <a:ext cx="2276475" cy="371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72334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2.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5.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8.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DSO2015">
  <a:themeElements>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fontScheme name="ČEZ">
      <a:majorFont>
        <a:latin typeface="Futura CEZ Medium"/>
        <a:ea typeface=""/>
        <a:cs typeface=""/>
      </a:majorFont>
      <a:minorFont>
        <a:latin typeface="Arial CE"/>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0">
          <a:noFill/>
          <a:prstDash val="solid"/>
          <a:round/>
          <a:headEnd/>
          <a:tailEnd/>
        </a:ln>
      </a:spPr>
      <a:bodyPr vert="horz" wrap="square" lIns="91440" tIns="45720" rIns="91440" bIns="45720" numCol="1" anchor="t" anchorCtr="0" compatLnSpc="1">
        <a:prstTxWarp prst="textNoShape">
          <a:avLst/>
        </a:prstTxWarp>
      </a:bodyPr>
      <a:lstStyle>
        <a:defPPr>
          <a:defRPr/>
        </a:defPPr>
      </a:lstStyle>
    </a:spDef>
    <a:ln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pPr>
      <a:bodyPr vert="horz" wrap="none" lIns="78762" tIns="39382" rIns="78762" bIns="39382" numCol="1" anchor="ctr" anchorCtr="0" compatLnSpc="1">
        <a:prstTxWarp prst="textNoShape">
          <a:avLst/>
        </a:prstTxWarp>
      </a:bodyPr>
      <a:lstStyle>
        <a:def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defRPr kumimoji="0" lang="en-US" sz="14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30606-CEZ-sablona.potx" id="{78C74D98-4713-495F-85E4-8B9DE4BDD0CE}" vid="{DB6A8D8F-D870-4D49-87A7-56A508794BEC}"/>
    </a:ext>
  </a:extLst>
</a:theme>
</file>

<file path=ppt/theme/theme2.xml><?xml version="1.0" encoding="utf-8"?>
<a:theme xmlns:a="http://schemas.openxmlformats.org/drawingml/2006/main" name="DSO_2015">
  <a:themeElements>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fontScheme name="ČEZ">
      <a:majorFont>
        <a:latin typeface="Futura CEZ Medium"/>
        <a:ea typeface=""/>
        <a:cs typeface=""/>
      </a:majorFont>
      <a:minorFont>
        <a:latin typeface="Arial CE"/>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0">
          <a:noFill/>
          <a:prstDash val="solid"/>
          <a:round/>
          <a:headEnd/>
          <a:tailEnd/>
        </a:ln>
      </a:spPr>
      <a:bodyPr vert="horz" wrap="square" lIns="91440" tIns="45720" rIns="91440" bIns="45720" numCol="1" anchor="t" anchorCtr="0" compatLnSpc="1">
        <a:prstTxWarp prst="textNoShape">
          <a:avLst/>
        </a:prstTxWarp>
      </a:bodyPr>
      <a:lstStyle>
        <a:defPPr>
          <a:defRPr/>
        </a:defPPr>
      </a:lstStyle>
    </a:spDef>
    <a:ln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pPr>
      <a:bodyPr vert="horz" wrap="none" lIns="78762" tIns="39382" rIns="78762" bIns="39382" numCol="1" anchor="ctr" anchorCtr="0" compatLnSpc="1">
        <a:prstTxWarp prst="textNoShape">
          <a:avLst/>
        </a:prstTxWarp>
      </a:bodyPr>
      <a:lstStyle>
        <a:def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defRPr kumimoji="0" lang="en-US" sz="14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30606-CEZ-sablona.potx" id="{78C74D98-4713-495F-85E4-8B9DE4BDD0CE}" vid="{DB6A8D8F-D870-4D49-87A7-56A508794BEC}"/>
    </a:ext>
  </a:extLst>
</a:theme>
</file>

<file path=ppt/theme/theme3.xml><?xml version="1.0" encoding="utf-8"?>
<a:theme xmlns:a="http://schemas.openxmlformats.org/drawingml/2006/main" name="1_DSO2015">
  <a:themeElements>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fontScheme name="ČEZ">
      <a:majorFont>
        <a:latin typeface="Futura CEZ Medium"/>
        <a:ea typeface=""/>
        <a:cs typeface=""/>
      </a:majorFont>
      <a:minorFont>
        <a:latin typeface="Arial CE"/>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0">
          <a:noFill/>
          <a:prstDash val="solid"/>
          <a:round/>
          <a:headEnd/>
          <a:tailEnd/>
        </a:ln>
      </a:spPr>
      <a:bodyPr vert="horz" wrap="square" lIns="91440" tIns="45720" rIns="91440" bIns="45720" numCol="1" anchor="t" anchorCtr="0" compatLnSpc="1">
        <a:prstTxWarp prst="textNoShape">
          <a:avLst/>
        </a:prstTxWarp>
      </a:bodyPr>
      <a:lstStyle>
        <a:defPPr>
          <a:defRPr/>
        </a:defPPr>
      </a:lstStyle>
    </a:spDef>
    <a:ln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pPr>
      <a:bodyPr vert="horz" wrap="none" lIns="78762" tIns="39382" rIns="78762" bIns="39382" numCol="1" anchor="ctr" anchorCtr="0" compatLnSpc="1">
        <a:prstTxWarp prst="textNoShape">
          <a:avLst/>
        </a:prstTxWarp>
      </a:bodyPr>
      <a:lstStyle>
        <a:def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defRPr kumimoji="0" lang="en-US" sz="14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30606-CEZ-sablona.potx" id="{78C74D98-4713-495F-85E4-8B9DE4BDD0CE}" vid="{DB6A8D8F-D870-4D49-87A7-56A508794BEC}"/>
    </a:ext>
  </a:extLst>
</a:theme>
</file>

<file path=ppt/theme/theme4.xml><?xml version="1.0" encoding="utf-8"?>
<a:theme xmlns:a="http://schemas.openxmlformats.org/drawingml/2006/main" name="1_DSO_2015">
  <a:themeElements>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fontScheme name="ČEZ">
      <a:majorFont>
        <a:latin typeface="Futura CEZ Medium"/>
        <a:ea typeface=""/>
        <a:cs typeface=""/>
      </a:majorFont>
      <a:minorFont>
        <a:latin typeface="Arial CE"/>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0">
          <a:noFill/>
          <a:prstDash val="solid"/>
          <a:round/>
          <a:headEnd/>
          <a:tailEnd/>
        </a:ln>
      </a:spPr>
      <a:bodyPr vert="horz" wrap="square" lIns="91440" tIns="45720" rIns="91440" bIns="45720" numCol="1" anchor="t" anchorCtr="0" compatLnSpc="1">
        <a:prstTxWarp prst="textNoShape">
          <a:avLst/>
        </a:prstTxWarp>
      </a:bodyPr>
      <a:lstStyle>
        <a:defPPr>
          <a:defRPr/>
        </a:defPPr>
      </a:lstStyle>
    </a:spDef>
    <a:lnDef>
      <a:spPr bwMode="auto">
        <a:xfrm>
          <a:off x="0" y="0"/>
          <a:ext cx="1" cy="1"/>
        </a:xfrm>
        <a:custGeom>
          <a:avLst/>
          <a:gdLst/>
          <a:ahLst/>
          <a:cxnLst/>
          <a:rect l="0" t="0" r="0" b="0"/>
          <a:pathLst/>
        </a:custGeom>
        <a:solidFill>
          <a:schemeClr val="accent1"/>
        </a:solidFill>
        <a:ln w="12700" cap="flat" cmpd="sng" algn="ctr">
          <a:noFill/>
          <a:prstDash val="solid"/>
          <a:round/>
          <a:headEnd type="none" w="med" len="med"/>
          <a:tailEnd type="none" w="med" len="med"/>
        </a:ln>
        <a:effectLst/>
      </a:spPr>
      <a:bodyPr vert="horz" wrap="none" lIns="78762" tIns="39382" rIns="78762" bIns="39382" numCol="1" anchor="ctr" anchorCtr="0" compatLnSpc="1">
        <a:prstTxWarp prst="textNoShape">
          <a:avLst/>
        </a:prstTxWarp>
      </a:bodyPr>
      <a:lstStyle>
        <a:defPPr marL="0" marR="0" indent="0" algn="ctr" defTabSz="652463" rtl="0" eaLnBrk="0" fontAlgn="base" latinLnBrk="0" hangingPunct="0">
          <a:lnSpc>
            <a:spcPct val="100000"/>
          </a:lnSpc>
          <a:spcBef>
            <a:spcPct val="50000"/>
          </a:spcBef>
          <a:spcAft>
            <a:spcPct val="0"/>
          </a:spcAft>
          <a:buClr>
            <a:schemeClr val="accent2"/>
          </a:buClr>
          <a:buSzTx/>
          <a:buFont typeface="Wingdings" pitchFamily="2" charset="2"/>
          <a:buNone/>
          <a:tabLst/>
          <a:defRPr kumimoji="0" lang="en-US" sz="14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Skupina CEZ 1">
        <a:dk1>
          <a:srgbClr val="000000"/>
        </a:dk1>
        <a:lt1>
          <a:srgbClr val="FFFFFF"/>
        </a:lt1>
        <a:dk2>
          <a:srgbClr val="FFFFFF"/>
        </a:dk2>
        <a:lt2>
          <a:srgbClr val="969696"/>
        </a:lt2>
        <a:accent1>
          <a:srgbClr val="DDDDDD"/>
        </a:accent1>
        <a:accent2>
          <a:srgbClr val="F24F00"/>
        </a:accent2>
        <a:accent3>
          <a:srgbClr val="FFFFFF"/>
        </a:accent3>
        <a:accent4>
          <a:srgbClr val="000000"/>
        </a:accent4>
        <a:accent5>
          <a:srgbClr val="EBEBEB"/>
        </a:accent5>
        <a:accent6>
          <a:srgbClr val="DB4700"/>
        </a:accent6>
        <a:hlink>
          <a:srgbClr val="909090"/>
        </a:hlink>
        <a:folHlink>
          <a:srgbClr val="60606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30606-CEZ-sablona.potx" id="{78C74D98-4713-495F-85E4-8B9DE4BDD0CE}" vid="{DB6A8D8F-D870-4D49-87A7-56A508794BEC}"/>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DSO2015</Template>
  <TotalTime>8877</TotalTime>
  <Words>1435</Words>
  <Application>Microsoft Office PowerPoint</Application>
  <PresentationFormat>Předvádění na obrazovce (4:3)</PresentationFormat>
  <Paragraphs>227</Paragraphs>
  <Slides>22</Slides>
  <Notes>0</Notes>
  <HiddenSlides>0</HiddenSlides>
  <MMClips>0</MMClips>
  <ScaleCrop>false</ScaleCrop>
  <HeadingPairs>
    <vt:vector size="6" baseType="variant">
      <vt:variant>
        <vt:lpstr>Použitá písma</vt:lpstr>
      </vt:variant>
      <vt:variant>
        <vt:i4>8</vt:i4>
      </vt:variant>
      <vt:variant>
        <vt:lpstr>Motiv</vt:lpstr>
      </vt:variant>
      <vt:variant>
        <vt:i4>4</vt:i4>
      </vt:variant>
      <vt:variant>
        <vt:lpstr>Nadpisy snímků</vt:lpstr>
      </vt:variant>
      <vt:variant>
        <vt:i4>22</vt:i4>
      </vt:variant>
    </vt:vector>
  </HeadingPairs>
  <TitlesOfParts>
    <vt:vector size="34" baseType="lpstr">
      <vt:lpstr>Angsana New</vt:lpstr>
      <vt:lpstr>Arial</vt:lpstr>
      <vt:lpstr>Arial CE</vt:lpstr>
      <vt:lpstr>Futura CEZ Medium</vt:lpstr>
      <vt:lpstr>Symbol</vt:lpstr>
      <vt:lpstr>Times New Roman</vt:lpstr>
      <vt:lpstr>Trebuchet MS</vt:lpstr>
      <vt:lpstr>Wingdings</vt:lpstr>
      <vt:lpstr>DSO2015</vt:lpstr>
      <vt:lpstr>DSO_2015</vt:lpstr>
      <vt:lpstr>1_DSO2015</vt:lpstr>
      <vt:lpstr>1_DSO_2015</vt:lpstr>
      <vt:lpstr>Nové přístupy ČEZ Distribuce ke zvýšení integrace DECE a jejich implementace v distribuční síti </vt:lpstr>
      <vt:lpstr>Distribuční soustavy v ČR</vt:lpstr>
      <vt:lpstr>Struktura instalovaného výkonu v ČR</vt:lpstr>
      <vt:lpstr>Scénáře rozvoje decentrální výroby (DECE) dle NAP SG 2015</vt:lpstr>
      <vt:lpstr>Scénáře rozvoje decentrální výroby (DECE) dle NAP SG 2015</vt:lpstr>
      <vt:lpstr>Scénáře rozvoje decentrální výroby (DECE) dle NAP SG 2015</vt:lpstr>
      <vt:lpstr>Vlivy DECE na provoz DS a Parametry kvality elektrické energie</vt:lpstr>
      <vt:lpstr>Technická opatření v DS pro integraci dece</vt:lpstr>
      <vt:lpstr>Projekt Interflex</vt:lpstr>
      <vt:lpstr>Interflex: ČEZ Distribuce DEMO2 Cíle</vt:lpstr>
      <vt:lpstr>Interflex: ČEZ Distribuce DEMO2 Oblasti a partneři</vt:lpstr>
      <vt:lpstr>Interflex: ČEZ Distribuce DEMO2 Use Case 1</vt:lpstr>
      <vt:lpstr>Interflex: ČEZ Distribuce DEMO2 Use Case 1</vt:lpstr>
      <vt:lpstr>Interflex: ČEZ Distribuce DEMO2 Use Case 2</vt:lpstr>
      <vt:lpstr>Interflex: ČEZ Distribuce DEMO2 Use Case 2</vt:lpstr>
      <vt:lpstr>Interflex: ČEZ Distribuce DEMO2 Use Case 3</vt:lpstr>
      <vt:lpstr>Interflex: ČEZ Distribuce DEMO2 Use Case 4</vt:lpstr>
      <vt:lpstr>Interflex: ČEZ Distribuce DEMO2 Use Case 4</vt:lpstr>
      <vt:lpstr>rozvoj DECE na hladině nn –  požadovaný vs. připojitelný výkon</vt:lpstr>
      <vt:lpstr>rozvoj DECE na hladině nn –  požadovaný vs. připojitelný výkon</vt:lpstr>
      <vt:lpstr>Závěr</vt:lpstr>
      <vt:lpstr>Děkuji za pozornost</vt:lpstr>
    </vt:vector>
  </TitlesOfParts>
  <Company>ČEZ ICT Services, a. 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Řídící výbor č.6 Smart Region Vrchlabí</dc:title>
  <dc:creator>Jelínek Milan</dc:creator>
  <cp:keywords>ČEZ</cp:keywords>
  <cp:lastModifiedBy>Hynek Beran</cp:lastModifiedBy>
  <cp:revision>438</cp:revision>
  <cp:lastPrinted>2018-03-15T09:22:46Z</cp:lastPrinted>
  <dcterms:created xsi:type="dcterms:W3CDTF">2013-04-22T21:16:22Z</dcterms:created>
  <dcterms:modified xsi:type="dcterms:W3CDTF">2018-03-16T14:46:27Z</dcterms:modified>
  <cp:category>Veřejná informace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Event">
    <vt:lpwstr>Document</vt:lpwstr>
  </property>
  <property fmtid="{D5CDD505-2E9C-101B-9397-08002B2CF9AE}" pid="6" name="Delivery Date">
    <vt:lpwstr>Date</vt:lpwstr>
  </property>
  <property fmtid="{D5CDD505-2E9C-101B-9397-08002B2CF9AE}" pid="7" name="DocID">
    <vt:lpwstr>PRG-ZPD008-20041008-11373P1C</vt:lpwstr>
  </property>
  <property fmtid="{D5CDD505-2E9C-101B-9397-08002B2CF9AE}" pid="8" name="DocIDinTitle">
    <vt:bool>true</vt:bool>
  </property>
  <property fmtid="{D5CDD505-2E9C-101B-9397-08002B2CF9AE}" pid="9" name="DocIDinSlide">
    <vt:bool>true</vt:bool>
  </property>
  <property fmtid="{D5CDD505-2E9C-101B-9397-08002B2CF9AE}" pid="10" name="DocIDPosition">
    <vt:i4>0</vt:i4>
  </property>
  <property fmtid="{D5CDD505-2E9C-101B-9397-08002B2CF9AE}" pid="11" name="DocumentTagging.ClassificationMark.P00">
    <vt:lpwstr>&lt;ClassificationMark xmlns:xsi="http://www.w3.org/2001/XMLSchema-instance" xmlns:xsd="http://www.w3.org/2001/XMLSchema" margin="NaN" class="C0" owner="Jelínek Milan" position="BottomMiddle" marginX="0" marginY="0" classifiedOn="2017-10-02T13:40:49.128</vt:lpwstr>
  </property>
  <property fmtid="{D5CDD505-2E9C-101B-9397-08002B2CF9AE}" pid="12" name="DocumentTagging.ClassificationMark.P01">
    <vt:lpwstr>396+02:00" showPrintedBy="false" showPrintDate="false" language="cs" ApplicationVersion="Microsoft PowerPoint, 14.0" addinVersion="5.7.13.0" template="CEZ" kdi="Null KDI"&gt;&lt;history bulk="false" class="Veřejná informace" code="C0" user="Švec Jan" date=</vt:lpwstr>
  </property>
  <property fmtid="{D5CDD505-2E9C-101B-9397-08002B2CF9AE}" pid="13" name="DocumentTagging.ClassificationMark.P02">
    <vt:lpwstr>"2017-10-02T13:40:49.299996+02:00" kdi="Null KDI" /&gt;&lt;recipients /&gt;&lt;documentOwners /&gt;&lt;/ClassificationMark&gt;</vt:lpwstr>
  </property>
  <property fmtid="{D5CDD505-2E9C-101B-9397-08002B2CF9AE}" pid="14" name="DocumentTagging.ClassificationMark">
    <vt:lpwstr>￼PARTS:3</vt:lpwstr>
  </property>
  <property fmtid="{D5CDD505-2E9C-101B-9397-08002B2CF9AE}" pid="15" name="DocumentClasification">
    <vt:lpwstr>Veřejná informace</vt:lpwstr>
  </property>
  <property fmtid="{D5CDD505-2E9C-101B-9397-08002B2CF9AE}" pid="16" name="CEZ_DLP">
    <vt:lpwstr>CEZ_DLP:Null KDI:D</vt:lpwstr>
  </property>
</Properties>
</file>